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9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B2609-3036-4F34-AD15-C78EE92FA1A9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1B8BA-CEE8-43BA-A747-198C9EF2908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7b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1B8BA-CEE8-43BA-A747-198C9EF2908C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 verbindingslijn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6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7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8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8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nl-NL"/>
          </a:p>
        </p:txBody>
      </p:sp>
      <p:sp>
        <p:nvSpPr>
          <p:cNvPr id="9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0" name="Tijdelijke aanduiding voor teks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fld id="{99FF0923-F621-42E7-AE76-7B6936E13C94}" type="datetimeFigureOut">
              <a:rPr lang="nl-NL" smtClean="0"/>
              <a:pPr/>
              <a:t>12-3-2010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fld id="{D5A83657-99E5-4ADC-AB2D-058FF3C708E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pucijnen.com/liturgie/liturgie05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8000" dirty="0" smtClean="0"/>
              <a:t>Kruisweg</a:t>
            </a:r>
            <a:endParaRPr lang="nl-NL" sz="8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Hl.Hart</a:t>
            </a:r>
            <a:r>
              <a:rPr lang="nl-N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</a:t>
            </a:r>
            <a:r>
              <a:rPr lang="nl-NL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ps.Joannes</a:t>
            </a:r>
            <a:r>
              <a:rPr lang="nl-N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kerk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nl-NL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Hengelo</a:t>
            </a:r>
            <a:endParaRPr lang="nl-NL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8" name="Tekstvak 4"/>
          <p:cNvSpPr txBox="1">
            <a:spLocks noChangeArrowheads="1"/>
          </p:cNvSpPr>
          <p:nvPr/>
        </p:nvSpPr>
        <p:spPr bwMode="auto">
          <a:xfrm>
            <a:off x="0" y="5042118"/>
            <a:ext cx="5429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600" dirty="0" smtClean="0">
                <a:latin typeface="Trebuchet MS" pitchFamily="34" charset="0"/>
              </a:rPr>
              <a:t>Tekst</a:t>
            </a:r>
          </a:p>
          <a:p>
            <a:r>
              <a:rPr lang="nl-NL" sz="1600" b="1" i="1" dirty="0" smtClean="0">
                <a:hlinkClick r:id="rId3"/>
              </a:rPr>
              <a:t>http://www.kapucijnen.com/liturgie/liturgie05.html</a:t>
            </a:r>
            <a:endParaRPr lang="nl-NL" sz="1600" dirty="0" smtClean="0">
              <a:latin typeface="Trebuchet MS" pitchFamily="34" charset="0"/>
            </a:endParaRPr>
          </a:p>
          <a:p>
            <a:r>
              <a:rPr lang="nl-NL" sz="1600" dirty="0" smtClean="0">
                <a:latin typeface="Trebuchet MS" pitchFamily="34" charset="0"/>
              </a:rPr>
              <a:t>foto </a:t>
            </a:r>
            <a:endParaRPr lang="nl-NL" sz="1600" dirty="0">
              <a:latin typeface="Trebuchet MS" pitchFamily="34" charset="0"/>
            </a:endParaRPr>
          </a:p>
          <a:p>
            <a:r>
              <a:rPr lang="nl-NL" sz="1600" dirty="0">
                <a:latin typeface="Trebuchet MS" pitchFamily="34" charset="0"/>
              </a:rPr>
              <a:t>H. Oude Groote </a:t>
            </a:r>
            <a:r>
              <a:rPr lang="nl-NL" sz="1600" dirty="0" smtClean="0">
                <a:latin typeface="Trebuchet MS" pitchFamily="34" charset="0"/>
              </a:rPr>
              <a:t>Beverborg</a:t>
            </a:r>
          </a:p>
          <a:p>
            <a:r>
              <a:rPr lang="nl-NL" sz="1600" dirty="0" smtClean="0">
                <a:latin typeface="Trebuchet MS" pitchFamily="34" charset="0"/>
              </a:rPr>
              <a:t>Presentatie</a:t>
            </a:r>
          </a:p>
          <a:p>
            <a:r>
              <a:rPr lang="nl-NL" sz="1600" dirty="0" smtClean="0">
                <a:latin typeface="Trebuchet MS" pitchFamily="34" charset="0"/>
              </a:rPr>
              <a:t>A. Borgers</a:t>
            </a:r>
            <a:endParaRPr lang="nl-NL" sz="1600" dirty="0">
              <a:latin typeface="Trebuchet MS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28596" y="1028343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Niemand kan zonder zijn moeder, ook Jezus </a:t>
            </a:r>
            <a:r>
              <a:rPr lang="nl-NL" sz="2400" b="1" dirty="0" smtClean="0">
                <a:solidFill>
                  <a:srgbClr val="FFFF00"/>
                </a:solidFill>
              </a:rPr>
              <a:t>niet.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Zij </a:t>
            </a:r>
            <a:r>
              <a:rPr lang="nl-NL" sz="2400" b="1" dirty="0">
                <a:solidFill>
                  <a:srgbClr val="FFFF00"/>
                </a:solidFill>
              </a:rPr>
              <a:t>staat langs de weg die Jezus gaat, machteloos en </a:t>
            </a:r>
            <a:r>
              <a:rPr lang="nl-NL" sz="2400" b="1" dirty="0" smtClean="0">
                <a:solidFill>
                  <a:srgbClr val="FFFF00"/>
                </a:solidFill>
              </a:rPr>
              <a:t>biddend.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Zij </a:t>
            </a:r>
            <a:r>
              <a:rPr lang="nl-NL" sz="2400" b="1" dirty="0">
                <a:solidFill>
                  <a:srgbClr val="FFFF00"/>
                </a:solidFill>
              </a:rPr>
              <a:t>helpt hem de kracht te vinden het kruis te </a:t>
            </a:r>
            <a:r>
              <a:rPr lang="nl-NL" sz="2400" b="1" dirty="0" smtClean="0">
                <a:solidFill>
                  <a:srgbClr val="FFFF00"/>
                </a:solidFill>
              </a:rPr>
              <a:t>dragen.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Een </a:t>
            </a:r>
            <a:r>
              <a:rPr lang="nl-NL" sz="2400" b="1" dirty="0">
                <a:solidFill>
                  <a:srgbClr val="FFFF00"/>
                </a:solidFill>
              </a:rPr>
              <a:t>oogopslag is een wereld van begrip. Samen gaan zij verder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Overal ter wereld verkeren jonge mensen in </a:t>
            </a:r>
            <a:r>
              <a:rPr lang="nl-NL" sz="2400" b="1" dirty="0" smtClean="0">
                <a:solidFill>
                  <a:srgbClr val="FFFF00"/>
                </a:solidFill>
              </a:rPr>
              <a:t>nood.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Overal </a:t>
            </a:r>
            <a:r>
              <a:rPr lang="nl-NL" sz="2400" b="1" dirty="0">
                <a:solidFill>
                  <a:srgbClr val="FFFF00"/>
                </a:solidFill>
              </a:rPr>
              <a:t>sterven mannen en vrouwen in de bloei van hun </a:t>
            </a:r>
            <a:r>
              <a:rPr lang="nl-NL" sz="2400" b="1" dirty="0" smtClean="0">
                <a:solidFill>
                  <a:srgbClr val="FFFF00"/>
                </a:solidFill>
              </a:rPr>
              <a:t>leven.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Wat </a:t>
            </a:r>
            <a:r>
              <a:rPr lang="nl-NL" sz="2400" b="1" dirty="0">
                <a:solidFill>
                  <a:srgbClr val="FFFF00"/>
                </a:solidFill>
              </a:rPr>
              <a:t>een zegen als je dan een moeder hebt die je </a:t>
            </a:r>
            <a:r>
              <a:rPr lang="nl-NL" sz="2400" b="1" dirty="0" smtClean="0">
                <a:solidFill>
                  <a:srgbClr val="FFFF00"/>
                </a:solidFill>
              </a:rPr>
              <a:t>bijstaat.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Wat </a:t>
            </a:r>
            <a:r>
              <a:rPr lang="nl-NL" sz="2400" b="1" dirty="0">
                <a:solidFill>
                  <a:srgbClr val="FFFF00"/>
                </a:solidFill>
              </a:rPr>
              <a:t>een zegen als je het contact niet verliest met je dwaze moeder.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621608" y="0"/>
            <a:ext cx="463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4.Jezus ontmoet zijn bedroefde moeder 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28596" y="2136339"/>
            <a:ext cx="8715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over heel de wereld torsen moeders mede het kruis van hun kinderen,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ook delen in uw verrijzenis en verheerlijking,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Amen.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621608" y="0"/>
            <a:ext cx="463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4.Jezus ontmoet zijn bedroefde moeder 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28596" y="1582341"/>
            <a:ext cx="8715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</a:rPr>
              <a:t>God zij dank zijn er niet alleen toeschouwers maar ook helpers. </a:t>
            </a:r>
            <a:endParaRPr lang="nl-NL" b="1" dirty="0" smtClean="0">
              <a:solidFill>
                <a:srgbClr val="FFFF00"/>
              </a:solidFill>
            </a:endParaRPr>
          </a:p>
          <a:p>
            <a:r>
              <a:rPr lang="nl-NL" b="1" dirty="0" smtClean="0">
                <a:solidFill>
                  <a:srgbClr val="FFFF00"/>
                </a:solidFill>
              </a:rPr>
              <a:t>Dat </a:t>
            </a:r>
            <a:r>
              <a:rPr lang="nl-NL" b="1" dirty="0">
                <a:solidFill>
                  <a:srgbClr val="FFFF00"/>
                </a:solidFill>
              </a:rPr>
              <a:t>mocht ook Jezus </a:t>
            </a:r>
            <a:r>
              <a:rPr lang="nl-NL" b="1" dirty="0" smtClean="0">
                <a:solidFill>
                  <a:srgbClr val="FFFF00"/>
                </a:solidFill>
              </a:rPr>
              <a:t>ervaren.</a:t>
            </a:r>
          </a:p>
          <a:p>
            <a:r>
              <a:rPr lang="nl-NL" b="1" dirty="0" smtClean="0">
                <a:solidFill>
                  <a:srgbClr val="FFFF00"/>
                </a:solidFill>
              </a:rPr>
              <a:t>Simon </a:t>
            </a:r>
            <a:r>
              <a:rPr lang="nl-NL" b="1" dirty="0">
                <a:solidFill>
                  <a:srgbClr val="FFFF00"/>
                </a:solidFill>
              </a:rPr>
              <a:t>blijkt bereid om het vernederende kruis van Jezus mede te dragen. </a:t>
            </a:r>
            <a:endParaRPr lang="nl-NL" b="1" dirty="0" smtClean="0">
              <a:solidFill>
                <a:srgbClr val="FFFF00"/>
              </a:solidFill>
            </a:endParaRPr>
          </a:p>
          <a:p>
            <a:r>
              <a:rPr lang="nl-NL" b="1" dirty="0">
                <a:solidFill>
                  <a:srgbClr val="FFFF00"/>
                </a:solidFill>
              </a:rPr>
              <a:t/>
            </a:r>
            <a:br>
              <a:rPr lang="nl-NL" b="1" dirty="0">
                <a:solidFill>
                  <a:srgbClr val="FFFF00"/>
                </a:solidFill>
              </a:rPr>
            </a:br>
            <a:r>
              <a:rPr lang="nl-NL" b="1" dirty="0">
                <a:solidFill>
                  <a:srgbClr val="FFFF00"/>
                </a:solidFill>
              </a:rPr>
              <a:t>Wat een weldaad is het als je telkens weer mensen ontmoet die een hand uitsteken, die een bemoedigend woord spreken, die je een eind op weg </a:t>
            </a:r>
            <a:r>
              <a:rPr lang="nl-NL" b="1" dirty="0" smtClean="0">
                <a:solidFill>
                  <a:srgbClr val="FFFF00"/>
                </a:solidFill>
              </a:rPr>
              <a:t>helpen.</a:t>
            </a:r>
          </a:p>
          <a:p>
            <a:r>
              <a:rPr lang="nl-NL" b="1" dirty="0" smtClean="0">
                <a:solidFill>
                  <a:srgbClr val="FFFF00"/>
                </a:solidFill>
              </a:rPr>
              <a:t>Doodgewone </a:t>
            </a:r>
            <a:r>
              <a:rPr lang="nl-NL" b="1" dirty="0">
                <a:solidFill>
                  <a:srgbClr val="FFFF00"/>
                </a:solidFill>
              </a:rPr>
              <a:t>mensen doen vaak buitengewone dingen als zij te maken krijgen met de nood van een ander.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571868" y="0"/>
            <a:ext cx="5572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5. Simon van </a:t>
            </a:r>
            <a:r>
              <a:rPr lang="nl-NL" b="1" dirty="0" err="1" smtClean="0">
                <a:solidFill>
                  <a:schemeClr val="tx1"/>
                </a:solidFill>
              </a:rPr>
              <a:t>Cyrene</a:t>
            </a:r>
            <a:r>
              <a:rPr lang="nl-NL" b="1" dirty="0" smtClean="0">
                <a:solidFill>
                  <a:schemeClr val="tx1"/>
                </a:solidFill>
              </a:rPr>
              <a:t> helpt Jezus het kruis dragen </a:t>
            </a: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28596" y="2136339"/>
            <a:ext cx="87154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altijd zijn er weer mensen die op een of andere wijze opkomen voor anderen,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Amen.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714580" y="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/>
              <a:t>5. Simon van </a:t>
            </a:r>
            <a:r>
              <a:rPr lang="nl-NL" b="1" dirty="0" err="1" smtClean="0"/>
              <a:t>Cyrene</a:t>
            </a:r>
            <a:r>
              <a:rPr lang="nl-NL" b="1" dirty="0" smtClean="0"/>
              <a:t> helpt Jezus het kruis dragen </a:t>
            </a: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28596" y="1964353"/>
            <a:ext cx="87154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FF00"/>
                </a:solidFill>
              </a:rPr>
              <a:t>Vrouwen leggen vaak een ongelooflijke moed aan de </a:t>
            </a:r>
            <a:r>
              <a:rPr lang="nl-NL" sz="2400" dirty="0" smtClean="0">
                <a:solidFill>
                  <a:srgbClr val="FFFF00"/>
                </a:solidFill>
              </a:rPr>
              <a:t>dag.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In </a:t>
            </a:r>
            <a:r>
              <a:rPr lang="nl-NL" sz="2400" dirty="0">
                <a:solidFill>
                  <a:srgbClr val="FFFF00"/>
                </a:solidFill>
              </a:rPr>
              <a:t>heel zijn openbaar leven kon Jezus rekenen op de hulp van </a:t>
            </a:r>
            <a:r>
              <a:rPr lang="nl-NL" sz="2400" dirty="0" smtClean="0">
                <a:solidFill>
                  <a:srgbClr val="FFFF00"/>
                </a:solidFill>
              </a:rPr>
              <a:t>vrouwen.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Ook </a:t>
            </a:r>
            <a:r>
              <a:rPr lang="nl-NL" sz="2400" dirty="0">
                <a:solidFill>
                  <a:srgbClr val="FFFF00"/>
                </a:solidFill>
              </a:rPr>
              <a:t>in zijn ontluistering weken zij niet van zijn zijde, zij overwinnen hun </a:t>
            </a:r>
            <a:r>
              <a:rPr lang="nl-NL" sz="2400" dirty="0" smtClean="0">
                <a:solidFill>
                  <a:srgbClr val="FFFF00"/>
                </a:solidFill>
              </a:rPr>
              <a:t>angst.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Veronica </a:t>
            </a:r>
            <a:r>
              <a:rPr lang="nl-NL" sz="2400" dirty="0">
                <a:solidFill>
                  <a:srgbClr val="FFFF00"/>
                </a:solidFill>
              </a:rPr>
              <a:t>is daar een voorbeeld van; zij reinigt zijn geschonden gelaat</a:t>
            </a:r>
            <a:r>
              <a:rPr lang="nl-NL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dirty="0">
                <a:solidFill>
                  <a:srgbClr val="FFFF00"/>
                </a:solidFill>
              </a:rPr>
              <a:t/>
            </a:r>
            <a:br>
              <a:rPr lang="nl-NL" sz="2400" dirty="0">
                <a:solidFill>
                  <a:srgbClr val="FFFF00"/>
                </a:solidFill>
              </a:rPr>
            </a:br>
            <a:r>
              <a:rPr lang="nl-NL" sz="2400" dirty="0">
                <a:solidFill>
                  <a:srgbClr val="FFFF00"/>
                </a:solidFill>
              </a:rPr>
              <a:t>In alle landen waar mensen worden misbruikt, zijn het dikwijls vrouwen die duidelijk en daadwerkelijk protest aantekenen, vaak met gevaar van eigen </a:t>
            </a:r>
            <a:r>
              <a:rPr lang="nl-NL" sz="2400" dirty="0" smtClean="0">
                <a:solidFill>
                  <a:srgbClr val="FFFF00"/>
                </a:solidFill>
              </a:rPr>
              <a:t>leven.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Meer </a:t>
            </a:r>
            <a:r>
              <a:rPr lang="nl-NL" sz="2400" dirty="0">
                <a:solidFill>
                  <a:srgbClr val="FFFF00"/>
                </a:solidFill>
              </a:rPr>
              <a:t>dan wie ook weten zij uit ervaring dat het menselijk leven heilig is en niet geschonden mag worden</a:t>
            </a:r>
            <a:r>
              <a:rPr lang="nl-NL" sz="2400" dirty="0" smtClean="0">
                <a:solidFill>
                  <a:srgbClr val="FFFF00"/>
                </a:solidFill>
              </a:rPr>
              <a:t>.</a:t>
            </a:r>
            <a:endParaRPr lang="nl-NL" sz="2400" dirty="0">
              <a:solidFill>
                <a:srgbClr val="FFFF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143108" y="0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>
                <a:solidFill>
                  <a:schemeClr val="tx1"/>
                </a:solidFill>
              </a:rPr>
              <a:t>6.Veronica droogt het gelaat van Jezus </a:t>
            </a:r>
          </a:p>
          <a:p>
            <a:pPr algn="r"/>
            <a:endParaRPr lang="nl-N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0034" y="1997839"/>
            <a:ext cx="86439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vrouwen en moeders komen vrijmoedig op voor hen die geschonden worden in hun menselijke waardigheid,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nl-NL" b="1" dirty="0" smtClean="0"/>
              <a:t>6.Veronica droogt het gelaat van Jezus </a:t>
            </a:r>
          </a:p>
          <a:p>
            <a:pPr algn="ctr"/>
            <a:endParaRPr lang="nl-NL" b="1" dirty="0"/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200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hart-PausJoh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" y="0"/>
            <a:ext cx="9003983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hart-PausJoh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3983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130534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Eén keer vallen is erg, twee keer vallen is </a:t>
            </a:r>
            <a:r>
              <a:rPr lang="nl-NL" sz="2400" b="1" dirty="0" smtClean="0">
                <a:solidFill>
                  <a:srgbClr val="FFFF00"/>
                </a:solidFill>
              </a:rPr>
              <a:t>vernederend.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Jezus </a:t>
            </a:r>
            <a:r>
              <a:rPr lang="nl-NL" sz="2400" b="1" dirty="0">
                <a:solidFill>
                  <a:srgbClr val="FFFF00"/>
                </a:solidFill>
              </a:rPr>
              <a:t>heeft deze vernedering ondergaan. Het lijden was niet meer te </a:t>
            </a:r>
            <a:r>
              <a:rPr lang="nl-NL" sz="2400" b="1" dirty="0" smtClean="0">
                <a:solidFill>
                  <a:srgbClr val="FFFF00"/>
                </a:solidFill>
              </a:rPr>
              <a:t>overzien.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Hij </a:t>
            </a:r>
            <a:r>
              <a:rPr lang="nl-NL" sz="2400" b="1" dirty="0">
                <a:solidFill>
                  <a:srgbClr val="FFFF00"/>
                </a:solidFill>
              </a:rPr>
              <a:t>nam de last van de wereld op zich en moest ervaren dat ook hij zelf gedragen moest worden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Vallen doen we allemaal, soms door oorzaken buiten ons om</a:t>
            </a:r>
            <a:r>
              <a:rPr lang="nl-NL" sz="24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soms </a:t>
            </a:r>
            <a:r>
              <a:rPr lang="nl-NL" sz="2400" b="1" dirty="0">
                <a:solidFill>
                  <a:srgbClr val="FFFF00"/>
                </a:solidFill>
              </a:rPr>
              <a:t>ook door eigen schuld, soms juist op momenten dat wij ons sterk </a:t>
            </a:r>
            <a:r>
              <a:rPr lang="nl-NL" sz="2400" b="1" dirty="0" smtClean="0">
                <a:solidFill>
                  <a:srgbClr val="FFFF00"/>
                </a:solidFill>
              </a:rPr>
              <a:t>wanen.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Dan </a:t>
            </a:r>
            <a:r>
              <a:rPr lang="nl-NL" sz="2400" b="1" dirty="0">
                <a:solidFill>
                  <a:srgbClr val="FFFF00"/>
                </a:solidFill>
              </a:rPr>
              <a:t>is het een troost te weten dat we zelf gedragen worden door een liefde en barmhartigheid die geen grenzen kennen. </a:t>
            </a:r>
          </a:p>
        </p:txBody>
      </p:sp>
      <p:sp>
        <p:nvSpPr>
          <p:cNvPr id="5" name="Rechthoek 4"/>
          <p:cNvSpPr/>
          <p:nvPr/>
        </p:nvSpPr>
        <p:spPr>
          <a:xfrm>
            <a:off x="1643042" y="0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dirty="0" smtClean="0"/>
              <a:t>7. Jezus valt voor de tweede maal onder het kruis 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hart-PausJoh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" y="0"/>
            <a:ext cx="9003983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8593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wij vallen door zelfingenomenheid en zelfoverschatting, 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maar wij mogen weten dat Gij ons bij elke val opvangt en overeind helpt,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785918" y="0"/>
            <a:ext cx="7143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/>
              <a:t>7. Jezus valt voor de tweede maal onder het kruis </a:t>
            </a: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200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hart-PausJoh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" y="0"/>
            <a:ext cx="9003983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75134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Anderen troosten, terwijl je zelf ten dode bedroefd bent, lijkt een onmogelijke </a:t>
            </a:r>
            <a:r>
              <a:rPr lang="nl-NL" sz="2400" b="1" dirty="0" smtClean="0">
                <a:solidFill>
                  <a:srgbClr val="FFFF00"/>
                </a:solidFill>
              </a:rPr>
              <a:t>taak.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Jezus </a:t>
            </a:r>
            <a:r>
              <a:rPr lang="nl-NL" sz="2400" b="1" dirty="0">
                <a:solidFill>
                  <a:srgbClr val="FFFF00"/>
                </a:solidFill>
              </a:rPr>
              <a:t>heeft, ondank zijn lijden, nog aandacht voor de mensen buiten </a:t>
            </a:r>
            <a:r>
              <a:rPr lang="nl-NL" sz="2400" b="1" dirty="0" smtClean="0">
                <a:solidFill>
                  <a:srgbClr val="FFFF00"/>
                </a:solidFill>
              </a:rPr>
              <a:t>hem.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Wat </a:t>
            </a:r>
            <a:r>
              <a:rPr lang="nl-NL" sz="2400" b="1" dirty="0">
                <a:solidFill>
                  <a:srgbClr val="FFFF00"/>
                </a:solidFill>
              </a:rPr>
              <a:t>hem overkomt, kan morgen hun zonen overkomen. Zij huilen over hem, zij huilen over </a:t>
            </a:r>
            <a:r>
              <a:rPr lang="nl-NL" sz="2400" b="1" dirty="0" smtClean="0">
                <a:solidFill>
                  <a:srgbClr val="FFFF00"/>
                </a:solidFill>
              </a:rPr>
              <a:t>zichzelf.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Hij </a:t>
            </a:r>
            <a:r>
              <a:rPr lang="nl-NL" sz="2400" b="1" dirty="0">
                <a:solidFill>
                  <a:srgbClr val="FFFF00"/>
                </a:solidFill>
              </a:rPr>
              <a:t>wordt door medelijden overmand de treurende vrouwen </a:t>
            </a:r>
            <a:r>
              <a:rPr lang="nl-NL" sz="2400" b="1" dirty="0" smtClean="0">
                <a:solidFill>
                  <a:srgbClr val="FFFF00"/>
                </a:solidFill>
              </a:rPr>
              <a:t>ziet.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Zij die zelf lijden, zijn vaak beter dan wie ook in staat om anderen te troosten; </a:t>
            </a:r>
            <a:r>
              <a:rPr lang="nl-NL" sz="2400" b="1" dirty="0" smtClean="0">
                <a:solidFill>
                  <a:srgbClr val="FFFF00"/>
                </a:solidFill>
              </a:rPr>
              <a:t>zij </a:t>
            </a:r>
            <a:r>
              <a:rPr lang="nl-NL" sz="2400" b="1" dirty="0">
                <a:solidFill>
                  <a:srgbClr val="FFFF00"/>
                </a:solidFill>
              </a:rPr>
              <a:t>weten wat er in anderen </a:t>
            </a:r>
            <a:r>
              <a:rPr lang="nl-NL" sz="2400" b="1" dirty="0" smtClean="0">
                <a:solidFill>
                  <a:srgbClr val="FFFF00"/>
                </a:solidFill>
              </a:rPr>
              <a:t>omgaat.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Lijden </a:t>
            </a:r>
            <a:r>
              <a:rPr lang="nl-NL" sz="2400" b="1" dirty="0">
                <a:solidFill>
                  <a:srgbClr val="FFFF00"/>
                </a:solidFill>
              </a:rPr>
              <a:t>en verdriet kunnen egocentrisch </a:t>
            </a:r>
            <a:r>
              <a:rPr lang="nl-NL" sz="2400" b="1" dirty="0" smtClean="0">
                <a:solidFill>
                  <a:srgbClr val="FFFF00"/>
                </a:solidFill>
              </a:rPr>
              <a:t>maken.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Lijden </a:t>
            </a:r>
            <a:r>
              <a:rPr lang="nl-NL" sz="2400" b="1" dirty="0">
                <a:solidFill>
                  <a:srgbClr val="FFFF00"/>
                </a:solidFill>
              </a:rPr>
              <a:t>en verdriet zijn ook in staat ongekend heilzame krachten in ons te wekken.</a:t>
            </a:r>
          </a:p>
        </p:txBody>
      </p:sp>
      <p:sp>
        <p:nvSpPr>
          <p:cNvPr id="6" name="Rechthoek 5"/>
          <p:cNvSpPr/>
          <p:nvPr/>
        </p:nvSpPr>
        <p:spPr>
          <a:xfrm>
            <a:off x="4784222" y="0"/>
            <a:ext cx="419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b="1" dirty="0" smtClean="0"/>
              <a:t>8. Jezus troost de wenende vrouwen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3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hart-PausJoh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" y="0"/>
            <a:ext cx="9003983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185934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vaak zijn we met ons eigen verdriet bezig zonder aandacht voor de nood van anderen,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maar soms mogen wij onszelf overtreffen,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947017" y="0"/>
            <a:ext cx="419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8. Jezus troost de wenende vrouwen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64" y="0"/>
            <a:ext cx="8066471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64" y="0"/>
            <a:ext cx="806647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102834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Driemaal vallen is te </a:t>
            </a:r>
            <a:r>
              <a:rPr lang="nl-NL" sz="2400" b="1" dirty="0" smtClean="0">
                <a:solidFill>
                  <a:srgbClr val="FFFF00"/>
                </a:solidFill>
              </a:rPr>
              <a:t>veel.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Jezus </a:t>
            </a:r>
            <a:r>
              <a:rPr lang="nl-NL" sz="2400" b="1" dirty="0">
                <a:solidFill>
                  <a:srgbClr val="FFFF00"/>
                </a:solidFill>
              </a:rPr>
              <a:t>is volkomen machteloos, hulpeloos en uitgeput. Hij kan niet </a:t>
            </a:r>
            <a:r>
              <a:rPr lang="nl-NL" sz="2400" b="1" dirty="0" smtClean="0">
                <a:solidFill>
                  <a:srgbClr val="FFFF00"/>
                </a:solidFill>
              </a:rPr>
              <a:t>meer.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Hij </a:t>
            </a:r>
            <a:r>
              <a:rPr lang="nl-NL" sz="2400" b="1" dirty="0">
                <a:solidFill>
                  <a:srgbClr val="FFFF00"/>
                </a:solidFill>
              </a:rPr>
              <a:t>is alleen maar pijn. Toch moet hij verder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Jezus preekte een koninkrijk van liefde en </a:t>
            </a:r>
            <a:r>
              <a:rPr lang="nl-NL" sz="2400" b="1" dirty="0" smtClean="0">
                <a:solidFill>
                  <a:srgbClr val="FFFF00"/>
                </a:solidFill>
              </a:rPr>
              <a:t>gerechtigheid.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Hij </a:t>
            </a:r>
            <a:r>
              <a:rPr lang="nl-NL" sz="2400" b="1" dirty="0">
                <a:solidFill>
                  <a:srgbClr val="FFFF00"/>
                </a:solidFill>
              </a:rPr>
              <a:t>werd een speelbal van een koninkrijk van haat en onrecht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Ieder heeft wel eens het besef niet meer verder te kunnen, aan de grens van zijn vermogen te </a:t>
            </a:r>
            <a:r>
              <a:rPr lang="nl-NL" sz="2400" b="1" dirty="0" smtClean="0">
                <a:solidFill>
                  <a:srgbClr val="FFFF00"/>
                </a:solidFill>
              </a:rPr>
              <a:t>zijn.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Maar </a:t>
            </a:r>
            <a:r>
              <a:rPr lang="nl-NL" sz="2400" b="1" dirty="0">
                <a:solidFill>
                  <a:srgbClr val="FFFF00"/>
                </a:solidFill>
              </a:rPr>
              <a:t>dan kan zwakheid kracht worden,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als </a:t>
            </a:r>
            <a:r>
              <a:rPr lang="nl-NL" sz="2400" b="1" dirty="0">
                <a:solidFill>
                  <a:srgbClr val="FFFF00"/>
                </a:solidFill>
              </a:rPr>
              <a:t>wij gaan beseffen dat niet wij maar God de drager en genezer is van ons onvermogen.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786050" y="0"/>
            <a:ext cx="6357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/>
              <a:t>9. Jezus valt voor de derde maal onder het kruis 			</a:t>
            </a:r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64" y="0"/>
            <a:ext cx="8066471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0" y="1997839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wij kunnen niet onszelf verlossen, maar als wij onze zwakheid durven erkennen kunt Gij ons verlossen;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en breng tot bekering 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allen die anderen kwaad doen.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Amen.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929026" y="0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dirty="0" smtClean="0"/>
              <a:t>9. Jezus valt voor </a:t>
            </a:r>
            <a:r>
              <a:rPr lang="nl-NL" b="1" dirty="0" smtClean="0"/>
              <a:t>de</a:t>
            </a:r>
            <a:r>
              <a:rPr lang="nl-NL" dirty="0" smtClean="0"/>
              <a:t> derde maal onder het kruis 				</a:t>
            </a:r>
            <a:endParaRPr lang="nl-NL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64" y="0"/>
            <a:ext cx="806647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178592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FFFF00"/>
                </a:solidFill>
              </a:rPr>
              <a:t>Beroofd worden van alles wat je dierbaar is, </a:t>
            </a:r>
            <a:endParaRPr lang="nl-NL" sz="2400" dirty="0" smtClean="0">
              <a:solidFill>
                <a:srgbClr val="FFFF00"/>
              </a:solidFill>
            </a:endParaRPr>
          </a:p>
          <a:p>
            <a:r>
              <a:rPr lang="nl-NL" sz="2400" dirty="0" smtClean="0">
                <a:solidFill>
                  <a:srgbClr val="FFFF00"/>
                </a:solidFill>
              </a:rPr>
              <a:t>zelfs </a:t>
            </a:r>
            <a:r>
              <a:rPr lang="nl-NL" sz="2400" dirty="0">
                <a:solidFill>
                  <a:srgbClr val="FFFF00"/>
                </a:solidFill>
              </a:rPr>
              <a:t>van je kleren, </a:t>
            </a:r>
            <a:endParaRPr lang="nl-NL" sz="2400" dirty="0" smtClean="0">
              <a:solidFill>
                <a:srgbClr val="FFFF00"/>
              </a:solidFill>
            </a:endParaRPr>
          </a:p>
          <a:p>
            <a:r>
              <a:rPr lang="nl-NL" sz="2400" dirty="0" smtClean="0">
                <a:solidFill>
                  <a:srgbClr val="FFFF00"/>
                </a:solidFill>
              </a:rPr>
              <a:t>is </a:t>
            </a:r>
            <a:r>
              <a:rPr lang="nl-NL" sz="2400" dirty="0">
                <a:solidFill>
                  <a:srgbClr val="FFFF00"/>
                </a:solidFill>
              </a:rPr>
              <a:t>de meest ontluisterende ervaring die je mee kunt </a:t>
            </a:r>
            <a:r>
              <a:rPr lang="nl-NL" sz="2400" dirty="0" smtClean="0">
                <a:solidFill>
                  <a:srgbClr val="FFFF00"/>
                </a:solidFill>
              </a:rPr>
              <a:t>maken.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Jezus </a:t>
            </a:r>
            <a:r>
              <a:rPr lang="nl-NL" sz="2400" dirty="0">
                <a:solidFill>
                  <a:srgbClr val="FFFF00"/>
                </a:solidFill>
              </a:rPr>
              <a:t>werd ontdaan van wat hem bescherming gaf en hem dierbaar </a:t>
            </a:r>
            <a:r>
              <a:rPr lang="nl-NL" sz="2400" dirty="0" smtClean="0">
                <a:solidFill>
                  <a:srgbClr val="FFFF00"/>
                </a:solidFill>
              </a:rPr>
              <a:t>was.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Zo </a:t>
            </a:r>
            <a:r>
              <a:rPr lang="nl-NL" sz="2400" dirty="0">
                <a:solidFill>
                  <a:srgbClr val="FFFF00"/>
                </a:solidFill>
              </a:rPr>
              <a:t>deelde Hij het lot van mensen die moeten leven na geweld dat zij hebben ondergaan</a:t>
            </a:r>
            <a:r>
              <a:rPr lang="nl-NL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dirty="0">
                <a:solidFill>
                  <a:srgbClr val="FFFF00"/>
                </a:solidFill>
              </a:rPr>
              <a:t/>
            </a:r>
            <a:br>
              <a:rPr lang="nl-NL" sz="2400" dirty="0">
                <a:solidFill>
                  <a:srgbClr val="FFFF00"/>
                </a:solidFill>
              </a:rPr>
            </a:br>
            <a:r>
              <a:rPr lang="nl-NL" sz="2400" dirty="0">
                <a:solidFill>
                  <a:srgbClr val="FFFF00"/>
                </a:solidFill>
              </a:rPr>
              <a:t>Als beeld van God voelen wij ons geroepen om ons waardig te kleden en te gedragen, en zo naar buiten uit te stralen wat wij innerlijk </a:t>
            </a:r>
            <a:r>
              <a:rPr lang="nl-NL" sz="2400" dirty="0" smtClean="0">
                <a:solidFill>
                  <a:srgbClr val="FFFF00"/>
                </a:solidFill>
              </a:rPr>
              <a:t>zijn.</a:t>
            </a:r>
          </a:p>
          <a:p>
            <a:r>
              <a:rPr lang="nl-NL" sz="2400" dirty="0" smtClean="0">
                <a:solidFill>
                  <a:srgbClr val="FFFF00"/>
                </a:solidFill>
              </a:rPr>
              <a:t>Het </a:t>
            </a:r>
            <a:r>
              <a:rPr lang="nl-NL" sz="2400" dirty="0">
                <a:solidFill>
                  <a:srgbClr val="FFFF00"/>
                </a:solidFill>
              </a:rPr>
              <a:t>is ongelooflijk kwetsend als ons dit recht ontnomen wordt, als wij te kijk worden gezet.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572000" y="1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10. Jezus wordt van zijn kleren beroofd </a:t>
            </a:r>
          </a:p>
          <a:p>
            <a:pPr algn="ctr"/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8066471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42844" y="314324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telkens opnieuw worden mensen in hun waardigheid aangetast. 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Gekwetst tot in het diepst van hun ziel.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ooit delen in uw verrijzenis en verheerlijking.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Breng allen die anderen kwaad doen, tot bekering.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Amen.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572000" y="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10. Jezus wordt van zijn kleren beroofd </a:t>
            </a:r>
          </a:p>
          <a:p>
            <a:pPr algn="ctr"/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200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45" y="0"/>
            <a:ext cx="8516309" cy="6858000"/>
          </a:xfrm>
          <a:prstGeom prst="rect">
            <a:avLst/>
          </a:prstGeom>
        </p:spPr>
      </p:pic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45" y="0"/>
            <a:ext cx="8516309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130534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Hij werd als crimineel beschouwd en daarom als een onmens aan het kruis </a:t>
            </a:r>
            <a:r>
              <a:rPr lang="nl-NL" sz="2400" b="1" dirty="0" smtClean="0">
                <a:solidFill>
                  <a:srgbClr val="FFFF00"/>
                </a:solidFill>
              </a:rPr>
              <a:t>genageld.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De </a:t>
            </a:r>
            <a:r>
              <a:rPr lang="nl-NL" sz="2400" b="1" dirty="0">
                <a:solidFill>
                  <a:srgbClr val="FFFF00"/>
                </a:solidFill>
              </a:rPr>
              <a:t>mens bij uitstek wordt ontmenselijkt en teruggebracht tot een ding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Dagelijks worden mensen verontmenselijkt,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als </a:t>
            </a:r>
            <a:r>
              <a:rPr lang="nl-NL" sz="2400" b="1" dirty="0">
                <a:solidFill>
                  <a:srgbClr val="FFFF00"/>
                </a:solidFill>
              </a:rPr>
              <a:t>vuilnis behandeld,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gemaakt </a:t>
            </a:r>
            <a:r>
              <a:rPr lang="nl-NL" sz="2400" b="1" dirty="0">
                <a:solidFill>
                  <a:srgbClr val="FFFF00"/>
                </a:solidFill>
              </a:rPr>
              <a:t>tot voorwerp van vermaak en </a:t>
            </a:r>
            <a:r>
              <a:rPr lang="nl-NL" sz="2400" b="1" dirty="0" smtClean="0">
                <a:solidFill>
                  <a:srgbClr val="FFFF00"/>
                </a:solidFill>
              </a:rPr>
              <a:t>moordlust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Om </a:t>
            </a:r>
            <a:r>
              <a:rPr lang="nl-NL" sz="2400" b="1" dirty="0">
                <a:solidFill>
                  <a:srgbClr val="FFFF00"/>
                </a:solidFill>
              </a:rPr>
              <a:t>wanhopig van te </a:t>
            </a:r>
            <a:r>
              <a:rPr lang="nl-NL" sz="2400" b="1" dirty="0" smtClean="0">
                <a:solidFill>
                  <a:srgbClr val="FFFF00"/>
                </a:solidFill>
              </a:rPr>
              <a:t>worden!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Gelukkig zijn er ook </a:t>
            </a:r>
            <a:r>
              <a:rPr lang="nl-NL" sz="2400" b="1" dirty="0" err="1">
                <a:solidFill>
                  <a:srgbClr val="FFFF00"/>
                </a:solidFill>
              </a:rPr>
              <a:t>ontelbaren</a:t>
            </a:r>
            <a:r>
              <a:rPr lang="nl-NL" sz="2400" b="1" dirty="0">
                <a:solidFill>
                  <a:srgbClr val="FFFF00"/>
                </a:solidFill>
              </a:rPr>
              <a:t>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die </a:t>
            </a:r>
            <a:r>
              <a:rPr lang="nl-NL" sz="2400" b="1" dirty="0">
                <a:solidFill>
                  <a:srgbClr val="FFFF00"/>
                </a:solidFill>
              </a:rPr>
              <a:t>er alles aan doen om de slachtoffers te bevrijden,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soms </a:t>
            </a:r>
            <a:r>
              <a:rPr lang="nl-NL" sz="2400" b="1" dirty="0">
                <a:solidFill>
                  <a:srgbClr val="FFFF00"/>
                </a:solidFill>
              </a:rPr>
              <a:t>ten koste van hun eigen welzijn en </a:t>
            </a:r>
            <a:r>
              <a:rPr lang="nl-NL" sz="2400" b="1" dirty="0" smtClean="0">
                <a:solidFill>
                  <a:srgbClr val="FFFF00"/>
                </a:solidFill>
              </a:rPr>
              <a:t>leven.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Omwille </a:t>
            </a:r>
            <a:r>
              <a:rPr lang="nl-NL" sz="2400" b="1" dirty="0">
                <a:solidFill>
                  <a:srgbClr val="FFFF00"/>
                </a:solidFill>
              </a:rPr>
              <a:t>van de liefdevolle God.</a:t>
            </a:r>
          </a:p>
        </p:txBody>
      </p:sp>
      <p:sp>
        <p:nvSpPr>
          <p:cNvPr id="10" name="Rechthoek 9"/>
          <p:cNvSpPr/>
          <p:nvPr/>
        </p:nvSpPr>
        <p:spPr>
          <a:xfrm>
            <a:off x="4639241" y="0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11. Jezus wordt aan het kruis genageld 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dvAuto="200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45" y="0"/>
            <a:ext cx="8516309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0" y="1997839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het leed en de pijn die velen te dragen hebben zijn te groot.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Zo kan het niet blijven doorgaan.</a:t>
            </a:r>
            <a:endParaRPr lang="nl-NL" sz="2800" b="1" dirty="0">
              <a:solidFill>
                <a:srgbClr val="FFFF00"/>
              </a:solidFill>
            </a:endParaRPr>
          </a:p>
          <a:p>
            <a:r>
              <a:rPr lang="nl-NL" sz="2800" b="1" dirty="0" smtClean="0">
                <a:solidFill>
                  <a:srgbClr val="FFFF00"/>
                </a:solidFill>
              </a:rPr>
              <a:t>De maat is al lang vol.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/>
            </a:r>
            <a:br>
              <a:rPr lang="nl-NL" sz="2800" b="1" dirty="0" smtClean="0">
                <a:solidFill>
                  <a:srgbClr val="FFFF00"/>
                </a:solidFill>
              </a:rPr>
            </a:br>
            <a:r>
              <a:rPr lang="nl-NL" sz="2800" b="1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Breng allen die anderen kwaad doen, tot bekering.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639241" y="0"/>
            <a:ext cx="450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11. Jezus wordt aan het kruis genageld </a:t>
            </a: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200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45" y="0"/>
            <a:ext cx="8516309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0" y="88984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Toen riep Jezus met luide stem: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Vader</a:t>
            </a:r>
            <a:r>
              <a:rPr lang="nl-NL" sz="2400" b="1" dirty="0">
                <a:solidFill>
                  <a:srgbClr val="FFFF00"/>
                </a:solidFill>
              </a:rPr>
              <a:t>, in uw handen leg ik heel mijn </a:t>
            </a:r>
            <a:r>
              <a:rPr lang="nl-NL" sz="2400" b="1" dirty="0" smtClean="0">
                <a:solidFill>
                  <a:srgbClr val="FFFF00"/>
                </a:solidFill>
              </a:rPr>
              <a:t>leven.</a:t>
            </a:r>
          </a:p>
          <a:p>
            <a:endParaRPr lang="nl-NL" sz="2400" b="1" dirty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Na </a:t>
            </a:r>
            <a:r>
              <a:rPr lang="nl-NL" sz="2400" b="1" dirty="0">
                <a:solidFill>
                  <a:srgbClr val="FFFF00"/>
                </a:solidFill>
              </a:rPr>
              <a:t>deze woorden boog hij het hoofd en </a:t>
            </a:r>
            <a:r>
              <a:rPr lang="nl-NL" sz="2400" b="1" dirty="0" smtClean="0">
                <a:solidFill>
                  <a:srgbClr val="FFFF00"/>
                </a:solidFill>
              </a:rPr>
              <a:t>stierf.</a:t>
            </a:r>
          </a:p>
          <a:p>
            <a:endParaRPr lang="nl-NL" sz="2400" b="1" dirty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Iedereen </a:t>
            </a:r>
            <a:r>
              <a:rPr lang="nl-NL" sz="2400" b="1" dirty="0">
                <a:solidFill>
                  <a:srgbClr val="FFFF00"/>
                </a:solidFill>
              </a:rPr>
              <a:t>sterft eens.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Een </a:t>
            </a:r>
            <a:r>
              <a:rPr lang="nl-NL" sz="2400" b="1" dirty="0">
                <a:solidFill>
                  <a:srgbClr val="FFFF00"/>
                </a:solidFill>
              </a:rPr>
              <a:t>christen staat door Jezus vaak oog in oog met het sterven als een volledige overgave aan </a:t>
            </a:r>
            <a:r>
              <a:rPr lang="nl-NL" sz="2400" b="1" dirty="0" smtClean="0">
                <a:solidFill>
                  <a:srgbClr val="FFFF00"/>
                </a:solidFill>
              </a:rPr>
              <a:t>God.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Sterven </a:t>
            </a:r>
            <a:r>
              <a:rPr lang="nl-NL" sz="2400" b="1" dirty="0">
                <a:solidFill>
                  <a:srgbClr val="FFFF00"/>
                </a:solidFill>
              </a:rPr>
              <a:t>is niet iets wat je overkomt,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maar </a:t>
            </a:r>
            <a:r>
              <a:rPr lang="nl-NL" sz="2400" b="1" dirty="0">
                <a:solidFill>
                  <a:srgbClr val="FFFF00"/>
                </a:solidFill>
              </a:rPr>
              <a:t>iets dat je zelf </a:t>
            </a:r>
            <a:r>
              <a:rPr lang="nl-NL" sz="2400" b="1" dirty="0" smtClean="0">
                <a:solidFill>
                  <a:srgbClr val="FFFF00"/>
                </a:solidFill>
              </a:rPr>
              <a:t>doet: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aan </a:t>
            </a:r>
            <a:r>
              <a:rPr lang="nl-NL" sz="2400" b="1" dirty="0">
                <a:solidFill>
                  <a:srgbClr val="FFFF00"/>
                </a:solidFill>
              </a:rPr>
              <a:t>de hand van Jezus je overgeven aan God de Vader.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Door zijn dood heeft Jezus ons allen tot God </a:t>
            </a:r>
            <a:r>
              <a:rPr lang="nl-NL" sz="2400" b="1" dirty="0" smtClean="0">
                <a:solidFill>
                  <a:srgbClr val="FFFF00"/>
                </a:solidFill>
              </a:rPr>
              <a:t>gebracht</a:t>
            </a:r>
            <a:r>
              <a:rPr lang="nl-NL" sz="2400" b="1" dirty="0">
                <a:solidFill>
                  <a:srgbClr val="FFFF00"/>
                </a:solidFill>
              </a:rPr>
              <a:t>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tot </a:t>
            </a:r>
            <a:r>
              <a:rPr lang="nl-NL" sz="2400" b="1" dirty="0">
                <a:solidFill>
                  <a:srgbClr val="FFFF00"/>
                </a:solidFill>
              </a:rPr>
              <a:t>de bron van het leven en de </a:t>
            </a:r>
            <a:r>
              <a:rPr lang="nl-NL" sz="2400" b="1" dirty="0" smtClean="0">
                <a:solidFill>
                  <a:srgbClr val="FFFF00"/>
                </a:solidFill>
              </a:rPr>
              <a:t>vreugde.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Door </a:t>
            </a:r>
            <a:r>
              <a:rPr lang="nl-NL" sz="2400" b="1" dirty="0">
                <a:solidFill>
                  <a:srgbClr val="FFFF00"/>
                </a:solidFill>
              </a:rPr>
              <a:t>ons in geloof aan Jezus toe te vertrouwen voltrekt zich zijn verlossing in ons, ongeacht wie we zijn.</a:t>
            </a:r>
          </a:p>
        </p:txBody>
      </p:sp>
      <p:sp>
        <p:nvSpPr>
          <p:cNvPr id="10" name="Rechthoek 9"/>
          <p:cNvSpPr/>
          <p:nvPr/>
        </p:nvSpPr>
        <p:spPr>
          <a:xfrm>
            <a:off x="5772564" y="0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12.Jezus sterft aan het kruis </a:t>
            </a:r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dvAuto="200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78579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Ofschoon </a:t>
            </a:r>
            <a:r>
              <a:rPr lang="nl-NL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Pilatus</a:t>
            </a:r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geen schuld in Jezus vond, liet hij Hem geselen en leverde hij Hem over om Hem ter dood te laten brengen. 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Hier wordt een mens tot in zijn diepste waardigheid ontkend.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Hier wordt een mens een voorwerp van willekeur.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Hier wordt een mens tot speelbal van meedogenloze machten en berekening.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Wat Jezus overkwam, overkomt nog steeds ontelbare mensen.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Ook in onze dagen schreit het onrecht dat mensen wordt aangedaan, ten hemel.</a:t>
            </a:r>
          </a:p>
          <a:p>
            <a:r>
              <a:rPr lang="nl-NL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Er zijn krachten aan het werk die er op uit zijn om mensen te beroven van hun waardigheid en van hun rechten.</a:t>
            </a:r>
            <a:endParaRPr lang="nl-NL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57687" y="0"/>
            <a:ext cx="478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1. Jezus wordt ter dood veroordeeld</a:t>
            </a:r>
            <a:endParaRPr lang="nl-NL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dvAuto="500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45" y="0"/>
            <a:ext cx="8516309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0" y="185934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heel de wereld snakt naar de voltooiing van de verlossing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naar recht voor de rechtelozen, 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naar bekering van degenen die zich misdragen.</a:t>
            </a:r>
          </a:p>
          <a:p>
            <a:endParaRPr lang="nl-NL" sz="2800" b="1" dirty="0">
              <a:solidFill>
                <a:srgbClr val="FFFF00"/>
              </a:solidFill>
            </a:endParaRPr>
          </a:p>
          <a:p>
            <a:r>
              <a:rPr lang="nl-NL" sz="2800" b="1" dirty="0">
                <a:solidFill>
                  <a:srgbClr val="FFFF00"/>
                </a:solidFill>
              </a:rPr>
              <a:t>L</a:t>
            </a:r>
            <a:r>
              <a:rPr lang="nl-NL" sz="2800" b="1" dirty="0" smtClean="0">
                <a:solidFill>
                  <a:srgbClr val="FFFF00"/>
                </a:solidFill>
              </a:rPr>
              <a:t>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en breng tot bekering 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allen die anderen kwaad doen.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772564" y="0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/>
              <a:t>12.Jezus sterft aan het kruis </a:t>
            </a:r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200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99" y="0"/>
            <a:ext cx="790300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150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</a:p>
        </p:txBody>
      </p:sp>
    </p:spTree>
  </p:cSld>
  <p:clrMapOvr>
    <a:masterClrMapping/>
  </p:clrMapOvr>
  <p:transition advClick="0" advTm="4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99" y="0"/>
            <a:ext cx="790300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150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</a:p>
        </p:txBody>
      </p:sp>
      <p:sp>
        <p:nvSpPr>
          <p:cNvPr id="9" name="Rechthoek 8"/>
          <p:cNvSpPr/>
          <p:nvPr/>
        </p:nvSpPr>
        <p:spPr>
          <a:xfrm>
            <a:off x="2428860" y="0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13. Het lichaam van Jezus rust in de armen van zijn moeder</a:t>
            </a:r>
            <a:endParaRPr lang="nl-NL" b="1" dirty="0"/>
          </a:p>
        </p:txBody>
      </p:sp>
      <p:sp>
        <p:nvSpPr>
          <p:cNvPr id="10" name="Rechthoek 9"/>
          <p:cNvSpPr/>
          <p:nvPr/>
        </p:nvSpPr>
        <p:spPr>
          <a:xfrm>
            <a:off x="0" y="102834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Maria ontvangt Jezus </a:t>
            </a:r>
            <a:r>
              <a:rPr lang="nl-NL" sz="2400" b="1" dirty="0" smtClean="0">
                <a:solidFill>
                  <a:srgbClr val="FFFF00"/>
                </a:solidFill>
              </a:rPr>
              <a:t>terug.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Dezelfde </a:t>
            </a:r>
            <a:r>
              <a:rPr lang="nl-NL" sz="2400" b="1" dirty="0">
                <a:solidFill>
                  <a:srgbClr val="FFFF00"/>
                </a:solidFill>
              </a:rPr>
              <a:t>schoot die Hem eens heeft gebaard, is nu zijn </a:t>
            </a:r>
            <a:r>
              <a:rPr lang="nl-NL" sz="2400" b="1" dirty="0" smtClean="0">
                <a:solidFill>
                  <a:srgbClr val="FFFF00"/>
                </a:solidFill>
              </a:rPr>
              <a:t>rustplaats.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Wat </a:t>
            </a:r>
            <a:r>
              <a:rPr lang="nl-NL" sz="2400" b="1" dirty="0">
                <a:solidFill>
                  <a:srgbClr val="FFFF00"/>
                </a:solidFill>
              </a:rPr>
              <a:t>we zien is een </a:t>
            </a:r>
            <a:r>
              <a:rPr lang="nl-NL" sz="2400" b="1" dirty="0" smtClean="0">
                <a:solidFill>
                  <a:srgbClr val="FFFF00"/>
                </a:solidFill>
              </a:rPr>
              <a:t>terechtgestelde.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Eindelijk </a:t>
            </a:r>
            <a:r>
              <a:rPr lang="nl-NL" sz="2400" b="1" dirty="0">
                <a:solidFill>
                  <a:srgbClr val="FFFF00"/>
                </a:solidFill>
              </a:rPr>
              <a:t>van zijn lijden </a:t>
            </a:r>
            <a:r>
              <a:rPr lang="nl-NL" sz="2400" b="1" dirty="0" smtClean="0">
                <a:solidFill>
                  <a:srgbClr val="FFFF00"/>
                </a:solidFill>
              </a:rPr>
              <a:t>verlost. </a:t>
            </a:r>
          </a:p>
          <a:p>
            <a:endParaRPr lang="nl-NL" sz="2400" b="1" dirty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Wat </a:t>
            </a:r>
            <a:r>
              <a:rPr lang="nl-NL" sz="2400" b="1" dirty="0">
                <a:solidFill>
                  <a:srgbClr val="FFFF00"/>
                </a:solidFill>
              </a:rPr>
              <a:t>we verwachten is zijn opstanding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nl-NL" sz="2400" b="1" dirty="0">
                <a:solidFill>
                  <a:srgbClr val="FFFF00"/>
                </a:solidFill>
              </a:rPr>
              <a:t/>
            </a:r>
            <a:br>
              <a:rPr lang="nl-NL" sz="2400" b="1" dirty="0">
                <a:solidFill>
                  <a:srgbClr val="FFFF00"/>
                </a:solidFill>
              </a:rPr>
            </a:br>
            <a:r>
              <a:rPr lang="nl-NL" sz="2400" b="1" dirty="0">
                <a:solidFill>
                  <a:srgbClr val="FFFF00"/>
                </a:solidFill>
              </a:rPr>
              <a:t>Veel plaatsen op de wereld zijn bezaaid met doden,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>
                <a:solidFill>
                  <a:srgbClr val="FFFF00"/>
                </a:solidFill>
              </a:rPr>
              <a:t>s</a:t>
            </a:r>
            <a:r>
              <a:rPr lang="nl-NL" sz="2400" b="1" dirty="0" smtClean="0">
                <a:solidFill>
                  <a:srgbClr val="FFFF00"/>
                </a:solidFill>
              </a:rPr>
              <a:t>lachtoffers </a:t>
            </a:r>
            <a:r>
              <a:rPr lang="nl-NL" sz="2400" b="1" dirty="0">
                <a:solidFill>
                  <a:srgbClr val="FFFF00"/>
                </a:solidFill>
              </a:rPr>
              <a:t>van ziekten en ongelukken,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van </a:t>
            </a:r>
            <a:r>
              <a:rPr lang="nl-NL" sz="2400" b="1" dirty="0">
                <a:solidFill>
                  <a:srgbClr val="FFFF00"/>
                </a:solidFill>
              </a:rPr>
              <a:t>moord en doodslag,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van </a:t>
            </a:r>
            <a:r>
              <a:rPr lang="nl-NL" sz="2400" b="1" dirty="0">
                <a:solidFill>
                  <a:srgbClr val="FFFF00"/>
                </a:solidFill>
              </a:rPr>
              <a:t>oorlogen en </a:t>
            </a:r>
            <a:r>
              <a:rPr lang="nl-NL" sz="2400" b="1" dirty="0" smtClean="0">
                <a:solidFill>
                  <a:srgbClr val="FFFF00"/>
                </a:solidFill>
              </a:rPr>
              <a:t>aanslagen.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Hiermee </a:t>
            </a:r>
            <a:r>
              <a:rPr lang="nl-NL" sz="2400" b="1" dirty="0">
                <a:solidFill>
                  <a:srgbClr val="FFFF00"/>
                </a:solidFill>
              </a:rPr>
              <a:t>is hun leven niet ten einde;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hun </a:t>
            </a:r>
            <a:r>
              <a:rPr lang="nl-NL" sz="2400" b="1" dirty="0">
                <a:solidFill>
                  <a:srgbClr val="FFFF00"/>
                </a:solidFill>
              </a:rPr>
              <a:t>wacht een nieuwe toekomst, een nieuw leven,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niet </a:t>
            </a:r>
            <a:r>
              <a:rPr lang="nl-NL" sz="2400" b="1" dirty="0">
                <a:solidFill>
                  <a:srgbClr val="FFFF00"/>
                </a:solidFill>
              </a:rPr>
              <a:t>meer aan te tasten door de macht van het kwade</a:t>
            </a:r>
            <a:r>
              <a:rPr lang="nl-NL" sz="2400" b="1" dirty="0" smtClean="0">
                <a:solidFill>
                  <a:srgbClr val="FFFF00"/>
                </a:solidFill>
              </a:rPr>
              <a:t>.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 advAuto="2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790300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150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17208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velen hebben de goede strijd gestreden en zijn in afwachting van hun nieuwe leven,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anderen hebben zich misdragen, 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maar ook hun wensen wij vrede en alle goeds.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/>
            </a:r>
            <a:br>
              <a:rPr lang="nl-NL" sz="2800" b="1" dirty="0" smtClean="0">
                <a:solidFill>
                  <a:srgbClr val="FFFF00"/>
                </a:solidFill>
              </a:rPr>
            </a:br>
            <a:r>
              <a:rPr lang="nl-NL" sz="2800" b="1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en breng tot bekering allen die anderen kwaad doen.</a:t>
            </a:r>
          </a:p>
          <a:p>
            <a:r>
              <a:rPr lang="nl-NL" sz="2800" b="1" dirty="0" smtClean="0">
                <a:solidFill>
                  <a:srgbClr val="FFFF00"/>
                </a:solidFill>
              </a:rPr>
              <a:t>Amen.</a:t>
            </a:r>
            <a:endParaRPr lang="nl-NL" sz="2800" b="1" dirty="0">
              <a:solidFill>
                <a:srgbClr val="FFFF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14414" y="0"/>
            <a:ext cx="807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b="1" dirty="0" smtClean="0"/>
              <a:t>13. Het lichaam van Jezus rust in de armen van zijn moeder</a:t>
            </a:r>
            <a:endParaRPr lang="nl-NL" b="1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99" y="0"/>
            <a:ext cx="7903002" cy="685800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418301" y="0"/>
            <a:ext cx="372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 smtClean="0"/>
              <a:t>14. Jezus wordt in het graf gelegd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0" y="214311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FF00"/>
                </a:solidFill>
              </a:rPr>
              <a:t>Jezus rust in zijn graf,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in </a:t>
            </a:r>
            <a:r>
              <a:rPr lang="nl-NL" sz="2400" b="1" dirty="0">
                <a:solidFill>
                  <a:srgbClr val="FFFF00"/>
                </a:solidFill>
              </a:rPr>
              <a:t>afwachting van zijn </a:t>
            </a:r>
            <a:r>
              <a:rPr lang="nl-NL" sz="2400" b="1" dirty="0" smtClean="0">
                <a:solidFill>
                  <a:srgbClr val="FFFF00"/>
                </a:solidFill>
              </a:rPr>
              <a:t>opstanding.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God</a:t>
            </a:r>
            <a:r>
              <a:rPr lang="nl-NL" sz="2400" b="1" dirty="0">
                <a:solidFill>
                  <a:srgbClr val="FFFF00"/>
                </a:solidFill>
              </a:rPr>
              <a:t>, onze Vader, zal woord houden en Hem door zijn Geest op de derde dag doen </a:t>
            </a:r>
            <a:r>
              <a:rPr lang="nl-NL" sz="2400" b="1" dirty="0" smtClean="0">
                <a:solidFill>
                  <a:srgbClr val="FFFF00"/>
                </a:solidFill>
              </a:rPr>
              <a:t>opstaan.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Wij </a:t>
            </a:r>
            <a:r>
              <a:rPr lang="nl-NL" sz="2400" b="1" dirty="0">
                <a:solidFill>
                  <a:srgbClr val="FFFF00"/>
                </a:solidFill>
              </a:rPr>
              <a:t>allen zullen hem mogen volgen door dood naar </a:t>
            </a:r>
            <a:r>
              <a:rPr lang="nl-NL" sz="2400" b="1" dirty="0" smtClean="0">
                <a:solidFill>
                  <a:srgbClr val="FFFF00"/>
                </a:solidFill>
              </a:rPr>
              <a:t>verrijzenis.</a:t>
            </a:r>
          </a:p>
          <a:p>
            <a:endParaRPr lang="nl-NL" sz="2400" b="1" dirty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In </a:t>
            </a:r>
            <a:r>
              <a:rPr lang="nl-NL" sz="2400" b="1" dirty="0">
                <a:solidFill>
                  <a:srgbClr val="FFFF00"/>
                </a:solidFill>
              </a:rPr>
              <a:t>een lang proces nemen wij afscheid van onze dierbaren die ons voorgingen in de dood, soms gebroken door </a:t>
            </a:r>
            <a:r>
              <a:rPr lang="nl-NL" sz="2400" b="1" dirty="0" smtClean="0">
                <a:solidFill>
                  <a:srgbClr val="FFFF00"/>
                </a:solidFill>
              </a:rPr>
              <a:t>verdriet.</a:t>
            </a:r>
          </a:p>
          <a:p>
            <a:r>
              <a:rPr lang="nl-NL" sz="2400" b="1" dirty="0" smtClean="0">
                <a:solidFill>
                  <a:srgbClr val="FFFF00"/>
                </a:solidFill>
              </a:rPr>
              <a:t>Maar </a:t>
            </a:r>
            <a:r>
              <a:rPr lang="nl-NL" sz="2400" b="1" dirty="0">
                <a:solidFill>
                  <a:srgbClr val="FFFF00"/>
                </a:solidFill>
              </a:rPr>
              <a:t>het is geen afscheid voorgoed, </a:t>
            </a:r>
            <a:endParaRPr lang="nl-NL" sz="2400" b="1" dirty="0" smtClean="0">
              <a:solidFill>
                <a:srgbClr val="FFFF00"/>
              </a:solidFill>
            </a:endParaRPr>
          </a:p>
          <a:p>
            <a:r>
              <a:rPr lang="nl-NL" sz="2400" b="1" dirty="0" smtClean="0">
                <a:solidFill>
                  <a:srgbClr val="FFFF00"/>
                </a:solidFill>
              </a:rPr>
              <a:t>want </a:t>
            </a:r>
            <a:r>
              <a:rPr lang="nl-NL" sz="2400" b="1" dirty="0">
                <a:solidFill>
                  <a:srgbClr val="FFFF00"/>
                </a:solidFill>
              </a:rPr>
              <a:t>eens zullen wij allen opnieuw tot leven komen om voor altijd bij elkaar te zijn met de Heer in ons midden.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dvAuto="2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499" y="0"/>
            <a:ext cx="7903002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1508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314324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nog steeds is er veel leed, vaak ondraaglijk leed, 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nog steeds lijkt de voltooiing van de verlossing ver weg.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/>
            </a:r>
            <a:br>
              <a:rPr lang="nl-NL" sz="2800" dirty="0" smtClean="0">
                <a:solidFill>
                  <a:srgbClr val="FFFF00"/>
                </a:solidFill>
              </a:rPr>
            </a:br>
            <a:r>
              <a:rPr lang="nl-NL" sz="2800" dirty="0" smtClean="0"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ooit delen in uw verrijzenis en verheerlijking,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en breng allen die anderen kwaad doen, tot bekering.</a:t>
            </a:r>
          </a:p>
          <a:p>
            <a:r>
              <a:rPr lang="nl-NL" sz="2800" dirty="0" smtClean="0">
                <a:solidFill>
                  <a:srgbClr val="FFFF00"/>
                </a:solidFill>
              </a:rPr>
              <a:t>Amen.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39369" y="0"/>
            <a:ext cx="388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14. Jezus wordt in het graf gelegd</a:t>
            </a:r>
            <a:endParaRPr lang="nl-NL" b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2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839" y="0"/>
            <a:ext cx="8296321" cy="6858000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071538" y="5786454"/>
            <a:ext cx="664373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het graf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b="1" dirty="0" smtClean="0">
                <a:solidFill>
                  <a:srgbClr val="FFC000"/>
                </a:solidFill>
              </a:rPr>
              <a:t>waaruit hij in heerlijkheid is opgestaan</a:t>
            </a:r>
            <a:endParaRPr lang="nl-NL" sz="2400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0034" y="2274838"/>
            <a:ext cx="8643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Eeuwige God,</a:t>
            </a:r>
          </a:p>
          <a:p>
            <a:r>
              <a:rPr lang="nl-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 heel de wereld ondergaan mensen hun lijden,</a:t>
            </a:r>
          </a:p>
          <a:p>
            <a:r>
              <a:rPr lang="nl-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laat hen delen in de verrijzenis en verheerlijking,</a:t>
            </a:r>
          </a:p>
          <a:p>
            <a:r>
              <a:rPr lang="nl-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breng allen die anderen kwaad doen, tot bekering.</a:t>
            </a:r>
          </a:p>
          <a:p>
            <a:r>
              <a:rPr lang="nl-N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Amen.</a:t>
            </a:r>
            <a:endParaRPr lang="nl-NL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975871" y="0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1. Jezus wordt ter dood veroordeeld</a:t>
            </a:r>
            <a:endParaRPr lang="nl-NL" b="1" dirty="0"/>
          </a:p>
        </p:txBody>
      </p:sp>
    </p:spTree>
  </p:cSld>
  <p:clrMapOvr>
    <a:masterClrMapping/>
  </p:clrMapOvr>
  <p:transition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200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00034" y="1285860"/>
            <a:ext cx="864396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Jezus droeg zelf zijn kruis.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Hij was gekomen met open handen en als kwetsbaar mens: hij neemt nu het lijden op zich.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Tot het einde toe zal hij dit kruis dragen om het over te dragen in de handen van zijn Vader in de hemel.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Jezus droeg zelf zijn kruis.</a:t>
            </a:r>
            <a:br>
              <a:rPr lang="nl-NL" sz="2400" b="1" dirty="0" smtClean="0">
                <a:ln w="50800"/>
                <a:solidFill>
                  <a:srgbClr val="FFFF00"/>
                </a:solidFill>
              </a:rPr>
            </a:br>
            <a:r>
              <a:rPr lang="nl-NL" sz="2400" b="1" dirty="0" smtClean="0">
                <a:ln w="50800"/>
                <a:solidFill>
                  <a:srgbClr val="FFFF00"/>
                </a:solidFill>
              </a:rPr>
              <a:t>Hij was gekomen met open handen en als kwetsbaar mens: hij neemt nu het lijden op zich.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Tot het einde toe zal hij dit kruis dragen om het over te dragen in de handen van zijn Vader in de hemel.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Altijd zijn er mensen die het kruis op hun schouders nemen, die lijden aan het onrecht dat hun en anderen wordt aangedaan.</a:t>
            </a:r>
          </a:p>
          <a:p>
            <a:r>
              <a:rPr lang="nl-NL" sz="2400" b="1" dirty="0" smtClean="0">
                <a:ln w="50800"/>
                <a:solidFill>
                  <a:srgbClr val="FFFF00"/>
                </a:solidFill>
              </a:rPr>
              <a:t>Ook zij dragen dit kruis om het te planten voor het aanschijn van onze hemelse Vader.</a:t>
            </a:r>
            <a:endParaRPr lang="nl-NL" sz="24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214678" y="0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>
                <a:ln w="50800"/>
                <a:solidFill>
                  <a:schemeClr val="tx1"/>
                </a:solidFill>
              </a:rPr>
              <a:t>2.Jezus neemt het kruis op zijn schouders</a:t>
            </a:r>
            <a:endParaRPr lang="nl-NL" b="1" dirty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00034" y="1997839"/>
            <a:ext cx="8643966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nl-NL" sz="2800" b="1" dirty="0" smtClean="0">
                <a:ln w="50800"/>
                <a:solidFill>
                  <a:srgbClr val="FFFF00"/>
                </a:solidFill>
              </a:rPr>
              <a:t>Eeuwige God,</a:t>
            </a:r>
          </a:p>
          <a:p>
            <a:r>
              <a:rPr lang="nl-NL" sz="2800" b="1" dirty="0" smtClean="0">
                <a:ln w="50800"/>
                <a:solidFill>
                  <a:srgbClr val="FFFF00"/>
                </a:solidFill>
              </a:rPr>
              <a:t>over heel de wereld dragen mensen hun kruis,</a:t>
            </a:r>
            <a:br>
              <a:rPr lang="nl-NL" sz="2800" b="1" dirty="0" smtClean="0">
                <a:ln w="50800"/>
                <a:solidFill>
                  <a:srgbClr val="FFFF00"/>
                </a:solidFill>
              </a:rPr>
            </a:br>
            <a:r>
              <a:rPr lang="nl-NL" sz="2800" b="1" dirty="0" smtClean="0">
                <a:ln w="50800"/>
                <a:solidFill>
                  <a:srgbClr val="FFFF00"/>
                </a:solidFill>
              </a:rPr>
              <a:t>laat hen die delen in uw lijden,</a:t>
            </a:r>
          </a:p>
          <a:p>
            <a:r>
              <a:rPr lang="nl-NL" sz="2800" b="1" dirty="0" smtClean="0">
                <a:ln w="50800"/>
                <a:solidFill>
                  <a:srgbClr val="FFFF00"/>
                </a:solidFill>
              </a:rPr>
              <a:t>ook delen in uw verrijzenis en verheerlijking,</a:t>
            </a:r>
            <a:br>
              <a:rPr lang="nl-NL" sz="2800" b="1" dirty="0" smtClean="0">
                <a:ln w="50800"/>
                <a:solidFill>
                  <a:srgbClr val="FFFF00"/>
                </a:solidFill>
              </a:rPr>
            </a:br>
            <a:r>
              <a:rPr lang="nl-NL" sz="2800" b="1" dirty="0" smtClean="0">
                <a:ln w="50800"/>
                <a:solidFill>
                  <a:srgbClr val="FFFF00"/>
                </a:solidFill>
              </a:rPr>
              <a:t>breng allen die anderen kwaad doen, tot bekering,</a:t>
            </a:r>
          </a:p>
          <a:p>
            <a:r>
              <a:rPr lang="nl-NL" sz="2800" b="1" dirty="0" smtClean="0">
                <a:ln w="50800"/>
                <a:solidFill>
                  <a:srgbClr val="FFFF00"/>
                </a:solidFill>
              </a:rPr>
              <a:t>laat hen inzien wat ze aan het doen zijn.</a:t>
            </a:r>
            <a:br>
              <a:rPr lang="nl-NL" sz="2800" b="1" dirty="0" smtClean="0">
                <a:ln w="50800"/>
                <a:solidFill>
                  <a:srgbClr val="FFFF00"/>
                </a:solidFill>
              </a:rPr>
            </a:br>
            <a:r>
              <a:rPr lang="nl-NL" sz="2800" b="1" dirty="0" smtClean="0">
                <a:ln w="50800"/>
                <a:solidFill>
                  <a:srgbClr val="FFFF00"/>
                </a:solidFill>
              </a:rPr>
              <a:t>Amen.</a:t>
            </a:r>
            <a:endParaRPr lang="nl-NL" sz="2800" b="1" dirty="0">
              <a:ln w="50800"/>
              <a:solidFill>
                <a:srgbClr val="FFFF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489361" y="0"/>
            <a:ext cx="4778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b="1" dirty="0" smtClean="0"/>
              <a:t>2.Jezus neemt het kruis op zijn schouders</a:t>
            </a:r>
            <a:endParaRPr lang="nl-NL" b="1" dirty="0"/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00034" y="428604"/>
            <a:ext cx="864396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Het kruis is te zwaar.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Jezus bezwijkt onder het gewicht, zijn draagkracht is niet groot genoeg.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Het onrecht is te groot om te torsen.</a:t>
            </a:r>
            <a:b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Hij moet verder. Hoe? Hij raakt in zichzelf gekeerd, denkt alleen aan de pijn.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Wanhopig kijkt hij om zich heen, wie helpt mij?</a:t>
            </a:r>
            <a:b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Allen die zich inzetten om het leed van mensen te dragen en te verlichten, ervaren hun zwakte en machteloosheid.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Zij strekken hun handen uit naar God, maar niet altijd krijgen zij antwoord. Waarom ben je zo ver, mijn God?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Vaak moet je geloven zonder te ervaren.</a:t>
            </a:r>
            <a:b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nl-NL" sz="28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3071802" y="0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b="1" dirty="0" smtClean="0"/>
              <a:t>3.Jezus valt voor de eerste maal onder het kruis </a:t>
            </a:r>
          </a:p>
          <a:p>
            <a:endParaRPr lang="nl-NL" b="1" dirty="0"/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dvAuto="200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33" y="0"/>
            <a:ext cx="8085334" cy="68580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00034" y="2274838"/>
            <a:ext cx="8643966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Eeuwige God,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over heel de wereld dragen mensen hun kruis met vallen en opstaan,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laat hen die delen in uw lijden,</a:t>
            </a:r>
            <a:b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het uithouden in wanhoop en duisternis,</a:t>
            </a:r>
          </a:p>
          <a:p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en breng allen die anderen kwaad doen, tot bekering.</a:t>
            </a:r>
            <a:b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nl-NL" sz="28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Amen.</a:t>
            </a:r>
            <a:endParaRPr lang="nl-NL" sz="28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714680" y="0"/>
            <a:ext cx="5429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3.Jezus valt voor de eerste maal onder het kruis</a:t>
            </a:r>
            <a:endParaRPr lang="nl-NL" dirty="0"/>
          </a:p>
        </p:txBody>
      </p:sp>
    </p:spTree>
  </p:cSld>
  <p:clrMapOvr>
    <a:masterClrMapping/>
  </p:clrMapOvr>
  <p:transition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200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hart-PausJoh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61" y="0"/>
            <a:ext cx="8230677" cy="6858000"/>
          </a:xfrm>
          <a:prstGeom prst="rect">
            <a:avLst/>
          </a:prstGeom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Overvloed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1593</Words>
  <Application>Microsoft Office PowerPoint</Application>
  <PresentationFormat>Diavoorstelling (4:3)</PresentationFormat>
  <Paragraphs>266</Paragraphs>
  <Slides>36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Overvloed</vt:lpstr>
      <vt:lpstr>Kruisweg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Borgers</dc:creator>
  <cp:lastModifiedBy>Borgers</cp:lastModifiedBy>
  <cp:revision>64</cp:revision>
  <dcterms:created xsi:type="dcterms:W3CDTF">2010-03-12T09:53:10Z</dcterms:created>
  <dcterms:modified xsi:type="dcterms:W3CDTF">2010-03-12T23:32:33Z</dcterms:modified>
</cp:coreProperties>
</file>