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4"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6"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37E3D-7005-4B18-8992-29AF42B0FD6F}"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nl-NL"/>
        </a:p>
      </dgm:t>
    </dgm:pt>
    <dgm:pt modelId="{BD6FCBA7-6691-466F-978D-957D1E91EACA}">
      <dgm:prSet/>
      <dgm:spPr/>
      <dgm:t>
        <a:bodyPr/>
        <a:lstStyle/>
        <a:p>
          <a:pPr rtl="0"/>
          <a:r>
            <a:rPr lang="nl-NL" dirty="0" smtClean="0"/>
            <a:t>Kruisweg</a:t>
          </a:r>
          <a:endParaRPr lang="nl-NL" dirty="0"/>
        </a:p>
      </dgm:t>
    </dgm:pt>
    <dgm:pt modelId="{E914E09A-570E-42B0-AEB9-11C4310833C8}" type="parTrans" cxnId="{B8432E76-0D64-4CA7-8698-DB17762FE930}">
      <dgm:prSet/>
      <dgm:spPr/>
      <dgm:t>
        <a:bodyPr/>
        <a:lstStyle/>
        <a:p>
          <a:endParaRPr lang="nl-NL"/>
        </a:p>
      </dgm:t>
    </dgm:pt>
    <dgm:pt modelId="{7C4ACAC6-E903-484F-A840-318C10AFA352}" type="sibTrans" cxnId="{B8432E76-0D64-4CA7-8698-DB17762FE930}">
      <dgm:prSet/>
      <dgm:spPr/>
      <dgm:t>
        <a:bodyPr/>
        <a:lstStyle/>
        <a:p>
          <a:endParaRPr lang="nl-NL"/>
        </a:p>
      </dgm:t>
    </dgm:pt>
    <dgm:pt modelId="{ECA5ACA7-586E-4AC8-BC64-EE93E0F8F652}" type="pres">
      <dgm:prSet presAssocID="{54D37E3D-7005-4B18-8992-29AF42B0FD6F}" presName="diagram" presStyleCnt="0">
        <dgm:presLayoutVars>
          <dgm:dir/>
          <dgm:resizeHandles val="exact"/>
        </dgm:presLayoutVars>
      </dgm:prSet>
      <dgm:spPr/>
      <dgm:t>
        <a:bodyPr/>
        <a:lstStyle/>
        <a:p>
          <a:endParaRPr lang="nl-NL"/>
        </a:p>
      </dgm:t>
    </dgm:pt>
    <dgm:pt modelId="{3AF58382-D03C-4B30-8A20-8FA98812E7ED}" type="pres">
      <dgm:prSet presAssocID="{BD6FCBA7-6691-466F-978D-957D1E91EACA}" presName="node" presStyleLbl="node1" presStyleIdx="0" presStyleCnt="1">
        <dgm:presLayoutVars>
          <dgm:bulletEnabled val="1"/>
        </dgm:presLayoutVars>
      </dgm:prSet>
      <dgm:spPr/>
      <dgm:t>
        <a:bodyPr/>
        <a:lstStyle/>
        <a:p>
          <a:endParaRPr lang="nl-NL"/>
        </a:p>
      </dgm:t>
    </dgm:pt>
  </dgm:ptLst>
  <dgm:cxnLst>
    <dgm:cxn modelId="{87F1EEFB-969A-43FA-9214-967D168350A1}" type="presOf" srcId="{54D37E3D-7005-4B18-8992-29AF42B0FD6F}" destId="{ECA5ACA7-586E-4AC8-BC64-EE93E0F8F652}" srcOrd="0" destOrd="0" presId="urn:microsoft.com/office/officeart/2005/8/layout/default"/>
    <dgm:cxn modelId="{B8432E76-0D64-4CA7-8698-DB17762FE930}" srcId="{54D37E3D-7005-4B18-8992-29AF42B0FD6F}" destId="{BD6FCBA7-6691-466F-978D-957D1E91EACA}" srcOrd="0" destOrd="0" parTransId="{E914E09A-570E-42B0-AEB9-11C4310833C8}" sibTransId="{7C4ACAC6-E903-484F-A840-318C10AFA352}"/>
    <dgm:cxn modelId="{0B939D66-3F39-44D2-82A1-A3C8F00B4A35}" type="presOf" srcId="{BD6FCBA7-6691-466F-978D-957D1E91EACA}" destId="{3AF58382-D03C-4B30-8A20-8FA98812E7ED}" srcOrd="0" destOrd="0" presId="urn:microsoft.com/office/officeart/2005/8/layout/default"/>
    <dgm:cxn modelId="{2097A433-22E6-47B7-BB1F-F3D258BDD186}" type="presParOf" srcId="{ECA5ACA7-586E-4AC8-BC64-EE93E0F8F652}" destId="{3AF58382-D03C-4B30-8A20-8FA98812E7ED}"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F58382-D03C-4B30-8A20-8FA98812E7ED}">
      <dsp:nvSpPr>
        <dsp:cNvPr id="0" name=""/>
        <dsp:cNvSpPr/>
      </dsp:nvSpPr>
      <dsp:spPr>
        <a:xfrm>
          <a:off x="2807058" y="374"/>
          <a:ext cx="2448794" cy="14692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nl-NL" sz="3900" kern="1200" dirty="0" smtClean="0"/>
            <a:t>Kruisweg</a:t>
          </a:r>
          <a:endParaRPr lang="nl-NL" sz="3900" kern="1200" dirty="0"/>
        </a:p>
      </dsp:txBody>
      <dsp:txXfrm>
        <a:off x="2807058" y="374"/>
        <a:ext cx="2448794" cy="14692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Gelijkbenige driehoek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el 7"/>
          <p:cNvSpPr>
            <a:spLocks noGrp="1"/>
          </p:cNvSpPr>
          <p:nvPr>
            <p:ph type="ctrTitle"/>
          </p:nvPr>
        </p:nvSpPr>
        <p:spPr>
          <a:xfrm>
            <a:off x="540544" y="776288"/>
            <a:ext cx="8062912" cy="1470025"/>
          </a:xfrm>
        </p:spPr>
        <p:txBody>
          <a:bodyPr anchor="b"/>
          <a:lstStyle>
            <a:lvl1pPr algn="r">
              <a:defRPr sz="4400"/>
            </a:lvl1pPr>
          </a:lstStyle>
          <a:p>
            <a:r>
              <a:rPr lang="nl-NL" smtClean="0"/>
              <a:t>Klik om de stijl te bewerken</a:t>
            </a:r>
            <a:endParaRPr lang="en-US"/>
          </a:p>
        </p:txBody>
      </p:sp>
      <p:sp>
        <p:nvSpPr>
          <p:cNvPr id="9" name="Ondertitel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het opmaakprofiel van de modelondertitel te bewerken</a:t>
            </a:r>
            <a:endParaRPr lang="en-US"/>
          </a:p>
        </p:txBody>
      </p:sp>
      <p:sp>
        <p:nvSpPr>
          <p:cNvPr id="5" name="Tijdelijke aanduiding voor datum 27"/>
          <p:cNvSpPr>
            <a:spLocks noGrp="1"/>
          </p:cNvSpPr>
          <p:nvPr>
            <p:ph type="dt" sz="half" idx="10"/>
          </p:nvPr>
        </p:nvSpPr>
        <p:spPr>
          <a:xfrm>
            <a:off x="1371600" y="6011863"/>
            <a:ext cx="5791200" cy="365125"/>
          </a:xfrm>
        </p:spPr>
        <p:txBody>
          <a:bodyPr tIns="0" bIns="0" anchor="t"/>
          <a:lstStyle>
            <a:lvl1pPr algn="r">
              <a:defRPr sz="1000"/>
            </a:lvl1pPr>
          </a:lstStyle>
          <a:p>
            <a:pPr>
              <a:defRPr/>
            </a:pPr>
            <a:fld id="{D6C3D677-FADF-4804-9673-247844955076}" type="datetimeFigureOut">
              <a:rPr lang="nl-NL"/>
              <a:pPr>
                <a:defRPr/>
              </a:pPr>
              <a:t>19-3-2010</a:t>
            </a:fld>
            <a:endParaRPr lang="nl-NL"/>
          </a:p>
        </p:txBody>
      </p:sp>
      <p:sp>
        <p:nvSpPr>
          <p:cNvPr id="6" name="Tijdelijke aanduiding voor voettekst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nl-NL"/>
          </a:p>
        </p:txBody>
      </p:sp>
      <p:sp>
        <p:nvSpPr>
          <p:cNvPr id="7" name="Tijdelijke aanduiding voor dianumm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F3A7ACFE-99DA-4694-9CCE-CA5BEF108C7D}"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fld id="{CAED6775-97B5-4353-9DA4-2513AB7A26DC}" type="datetimeFigureOut">
              <a:rPr lang="nl-NL"/>
              <a:pPr>
                <a:defRPr/>
              </a:pPr>
              <a:t>19-3-2010</a:t>
            </a:fld>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E9198B24-72C2-4C1B-AB7A-7D97F255B888}"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381000"/>
            <a:ext cx="1905000" cy="548640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381000"/>
            <a:ext cx="62484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fld id="{951893C5-E5EA-4B1A-9717-4B9F520E96E4}" type="datetimeFigureOut">
              <a:rPr lang="nl-NL"/>
              <a:pPr>
                <a:defRPr/>
              </a:pPr>
              <a:t>19-3-2010</a:t>
            </a:fld>
            <a:endParaRPr lang="nl-NL"/>
          </a:p>
        </p:txBody>
      </p:sp>
      <p:sp>
        <p:nvSpPr>
          <p:cNvPr id="5" name="Tijdelijke aanduiding voor voettekst 2"/>
          <p:cNvSpPr>
            <a:spLocks noGrp="1"/>
          </p:cNvSpPr>
          <p:nvPr>
            <p:ph type="ftr" sz="quarter" idx="11"/>
          </p:nvPr>
        </p:nvSpPr>
        <p:spPr/>
        <p:txBody>
          <a:bodyPr/>
          <a:lstStyle>
            <a:lvl1pPr>
              <a:defRPr/>
            </a:lvl1pPr>
          </a:lstStyle>
          <a:p>
            <a:pPr>
              <a:defRPr/>
            </a:pPr>
            <a:endParaRPr lang="nl-NL"/>
          </a:p>
        </p:txBody>
      </p:sp>
      <p:sp>
        <p:nvSpPr>
          <p:cNvPr id="6" name="Tijdelijke aanduiding voor dianummer 22"/>
          <p:cNvSpPr>
            <a:spLocks noGrp="1"/>
          </p:cNvSpPr>
          <p:nvPr>
            <p:ph type="sldNum" sz="quarter" idx="12"/>
          </p:nvPr>
        </p:nvSpPr>
        <p:spPr/>
        <p:txBody>
          <a:bodyPr/>
          <a:lstStyle>
            <a:lvl1pPr>
              <a:defRPr/>
            </a:lvl1pPr>
          </a:lstStyle>
          <a:p>
            <a:pPr>
              <a:defRPr/>
            </a:pPr>
            <a:fld id="{5B5EE934-75D1-40B3-B727-DADC9DDFFC40}"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67494"/>
            <a:ext cx="8229600" cy="1399032"/>
          </a:xfr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457200" y="1882808"/>
            <a:ext cx="82296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791075" y="6480175"/>
            <a:ext cx="2133600" cy="301625"/>
          </a:xfrm>
        </p:spPr>
        <p:txBody>
          <a:bodyPr/>
          <a:lstStyle>
            <a:lvl1pPr>
              <a:defRPr/>
            </a:lvl1pPr>
          </a:lstStyle>
          <a:p>
            <a:pPr>
              <a:defRPr/>
            </a:pPr>
            <a:fld id="{2536E28B-CDCF-438A-B28E-DF9DA23BDF82}" type="datetimeFigureOut">
              <a:rPr lang="nl-NL"/>
              <a:pPr>
                <a:defRPr/>
              </a:pPr>
              <a:t>19-3-2010</a:t>
            </a:fld>
            <a:endParaRPr lang="nl-NL"/>
          </a:p>
        </p:txBody>
      </p:sp>
      <p:sp>
        <p:nvSpPr>
          <p:cNvPr id="5" name="Tijdelijke aanduiding voor voettekst 4"/>
          <p:cNvSpPr>
            <a:spLocks noGrp="1"/>
          </p:cNvSpPr>
          <p:nvPr>
            <p:ph type="ftr" sz="quarter" idx="11"/>
          </p:nvPr>
        </p:nvSpPr>
        <p:spPr>
          <a:xfrm>
            <a:off x="457200" y="6481763"/>
            <a:ext cx="4259263" cy="300037"/>
          </a:xfr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4CB3BE4-83C7-4D6D-8A43-F8619293535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1"/>
      </p:bgRef>
    </p:bg>
    <p:spTree>
      <p:nvGrpSpPr>
        <p:cNvPr id="1" name=""/>
        <p:cNvGrpSpPr/>
        <p:nvPr/>
      </p:nvGrpSpPr>
      <p:grpSpPr>
        <a:xfrm>
          <a:off x="0" y="0"/>
          <a:ext cx="0" cy="0"/>
          <a:chOff x="0" y="0"/>
          <a:chExt cx="0" cy="0"/>
        </a:xfrm>
      </p:grpSpPr>
      <p:sp>
        <p:nvSpPr>
          <p:cNvPr id="4" name="Rechthoekige driehoek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Gelijkbenige driehoek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Rechte verbindingslijn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Rechte verbindingslijn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381000" y="271464"/>
            <a:ext cx="7239000" cy="1362075"/>
          </a:xfrm>
        </p:spPr>
        <p:txBody>
          <a:bodyPr/>
          <a:lstStyle>
            <a:lvl1pPr marL="0" algn="l">
              <a:buNone/>
              <a:defRPr sz="3600" b="1" cap="none" baseline="0"/>
            </a:lvl1pPr>
          </a:lstStyle>
          <a:p>
            <a:r>
              <a:rPr lang="nl-NL" smtClean="0"/>
              <a:t>Klik om de stijl te bewerken</a:t>
            </a:r>
            <a:endParaRPr lang="en-US"/>
          </a:p>
        </p:txBody>
      </p:sp>
      <p:sp>
        <p:nvSpPr>
          <p:cNvPr id="3" name="Tijdelijke aanduiding voor tekst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8" name="Tijdelijke aanduiding voor datum 3"/>
          <p:cNvSpPr>
            <a:spLocks noGrp="1"/>
          </p:cNvSpPr>
          <p:nvPr>
            <p:ph type="dt" sz="half" idx="10"/>
          </p:nvPr>
        </p:nvSpPr>
        <p:spPr>
          <a:xfrm>
            <a:off x="6956425" y="6477000"/>
            <a:ext cx="2133600" cy="304800"/>
          </a:xfrm>
        </p:spPr>
        <p:txBody>
          <a:bodyPr/>
          <a:lstStyle>
            <a:lvl1pPr>
              <a:defRPr/>
            </a:lvl1pPr>
          </a:lstStyle>
          <a:p>
            <a:pPr>
              <a:defRPr/>
            </a:pPr>
            <a:fld id="{523FD3C8-560A-4574-8529-6B8F0BFE8244}" type="datetimeFigureOut">
              <a:rPr lang="nl-NL"/>
              <a:pPr>
                <a:defRPr/>
              </a:pPr>
              <a:t>19-3-2010</a:t>
            </a:fld>
            <a:endParaRPr lang="nl-NL"/>
          </a:p>
        </p:txBody>
      </p:sp>
      <p:sp>
        <p:nvSpPr>
          <p:cNvPr id="9" name="Tijdelijke aanduiding voor voettekst 4"/>
          <p:cNvSpPr>
            <a:spLocks noGrp="1"/>
          </p:cNvSpPr>
          <p:nvPr>
            <p:ph type="ftr" sz="quarter" idx="11"/>
          </p:nvPr>
        </p:nvSpPr>
        <p:spPr>
          <a:xfrm>
            <a:off x="2619375" y="6481763"/>
            <a:ext cx="4260850" cy="300037"/>
          </a:xfrm>
        </p:spPr>
        <p:txBody>
          <a:bodyPr/>
          <a:lstStyle>
            <a:lvl1pPr>
              <a:defRPr/>
            </a:lvl1pPr>
          </a:lstStyle>
          <a:p>
            <a:pPr>
              <a:defRPr/>
            </a:pPr>
            <a:endParaRPr lang="nl-NL"/>
          </a:p>
        </p:txBody>
      </p:sp>
      <p:sp>
        <p:nvSpPr>
          <p:cNvPr id="10" name="Tijdelijke aanduiding voor dianummer 5"/>
          <p:cNvSpPr>
            <a:spLocks noGrp="1"/>
          </p:cNvSpPr>
          <p:nvPr>
            <p:ph type="sldNum" sz="quarter" idx="12"/>
          </p:nvPr>
        </p:nvSpPr>
        <p:spPr>
          <a:xfrm>
            <a:off x="8450263" y="809625"/>
            <a:ext cx="503237" cy="300038"/>
          </a:xfrm>
        </p:spPr>
        <p:txBody>
          <a:bodyPr/>
          <a:lstStyle>
            <a:lvl1pPr>
              <a:defRPr/>
            </a:lvl1pPr>
          </a:lstStyle>
          <a:p>
            <a:pPr>
              <a:defRPr/>
            </a:pPr>
            <a:fld id="{9C357B99-AD8E-4A7A-B86C-5CBFED707417}"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marL="0" algn="l">
              <a:defRPr/>
            </a:lvl1pPr>
          </a:lstStyle>
          <a:p>
            <a:r>
              <a:rPr lang="nl-NL" smtClean="0"/>
              <a:t>Klik om de stijl te bewerken</a:t>
            </a:r>
            <a:endParaRPr lang="en-US"/>
          </a:p>
        </p:txBody>
      </p:sp>
      <p:sp>
        <p:nvSpPr>
          <p:cNvPr id="3" name="Tijdelijke aanduiding voor inhoud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fld id="{935A965E-F097-4F29-908B-C4FA1ACD0BFA}" type="datetimeFigureOut">
              <a:rPr lang="nl-NL"/>
              <a:pPr>
                <a:defRPr/>
              </a:pPr>
              <a:t>19-3-2010</a:t>
            </a:fld>
            <a:endParaRPr lang="nl-NL"/>
          </a:p>
        </p:txBody>
      </p:sp>
      <p:sp>
        <p:nvSpPr>
          <p:cNvPr id="6" name="Tijdelijke aanduiding voor voettekst 2"/>
          <p:cNvSpPr>
            <a:spLocks noGrp="1"/>
          </p:cNvSpPr>
          <p:nvPr>
            <p:ph type="ftr" sz="quarter" idx="11"/>
          </p:nvPr>
        </p:nvSpPr>
        <p:spPr/>
        <p:txBody>
          <a:bodyPr/>
          <a:lstStyle>
            <a:lvl1pPr>
              <a:defRPr/>
            </a:lvl1pPr>
          </a:lstStyle>
          <a:p>
            <a:pPr>
              <a:defRPr/>
            </a:pPr>
            <a:endParaRPr lang="nl-NL"/>
          </a:p>
        </p:txBody>
      </p:sp>
      <p:sp>
        <p:nvSpPr>
          <p:cNvPr id="7" name="Tijdelijke aanduiding voor dianummer 22"/>
          <p:cNvSpPr>
            <a:spLocks noGrp="1"/>
          </p:cNvSpPr>
          <p:nvPr>
            <p:ph type="sldNum" sz="quarter" idx="12"/>
          </p:nvPr>
        </p:nvSpPr>
        <p:spPr/>
        <p:txBody>
          <a:bodyPr/>
          <a:lstStyle>
            <a:lvl1pPr>
              <a:defRPr/>
            </a:lvl1pPr>
          </a:lstStyle>
          <a:p>
            <a:pPr>
              <a:defRPr/>
            </a:pPr>
            <a:fld id="{958A38B7-9941-4890-A81E-2734F9BBCD2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4" name="Tijdelijke aanduiding voor teks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5" name="Tijdelijke aanduiding voor inhoud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a:xfrm>
            <a:off x="4791075" y="6481763"/>
            <a:ext cx="2130425" cy="301625"/>
          </a:xfrm>
        </p:spPr>
        <p:txBody>
          <a:bodyPr/>
          <a:lstStyle>
            <a:lvl1pPr>
              <a:defRPr/>
            </a:lvl1pPr>
          </a:lstStyle>
          <a:p>
            <a:pPr>
              <a:defRPr/>
            </a:pPr>
            <a:fld id="{9BE535C5-6184-4920-B3D4-E4C2CFF648E6}" type="datetimeFigureOut">
              <a:rPr lang="nl-NL"/>
              <a:pPr>
                <a:defRPr/>
              </a:pPr>
              <a:t>19-3-2010</a:t>
            </a:fld>
            <a:endParaRPr lang="nl-NL"/>
          </a:p>
        </p:txBody>
      </p:sp>
      <p:sp>
        <p:nvSpPr>
          <p:cNvPr id="8" name="Tijdelijke aanduiding voor voettekst 7"/>
          <p:cNvSpPr>
            <a:spLocks noGrp="1"/>
          </p:cNvSpPr>
          <p:nvPr>
            <p:ph type="ftr" sz="quarter" idx="11"/>
          </p:nvPr>
        </p:nvSpPr>
        <p:spPr>
          <a:xfrm>
            <a:off x="457200" y="6481763"/>
            <a:ext cx="4260850" cy="301625"/>
          </a:xfrm>
        </p:spPr>
        <p:txBody>
          <a:bodyPr/>
          <a:lstStyle>
            <a:lvl1pPr>
              <a:defRPr/>
            </a:lvl1pPr>
          </a:lstStyle>
          <a:p>
            <a:pPr>
              <a:defRPr/>
            </a:pPr>
            <a:endParaRPr lang="nl-NL"/>
          </a:p>
        </p:txBody>
      </p:sp>
      <p:sp>
        <p:nvSpPr>
          <p:cNvPr id="9" name="Tijdelijke aanduiding voor dianummer 8"/>
          <p:cNvSpPr>
            <a:spLocks noGrp="1"/>
          </p:cNvSpPr>
          <p:nvPr>
            <p:ph type="sldNum" sz="quarter" idx="12"/>
          </p:nvPr>
        </p:nvSpPr>
        <p:spPr>
          <a:xfrm>
            <a:off x="7589838" y="6483350"/>
            <a:ext cx="503237" cy="301625"/>
          </a:xfrm>
        </p:spPr>
        <p:txBody>
          <a:bodyPr/>
          <a:lstStyle>
            <a:lvl1pPr algn="ctr">
              <a:defRPr/>
            </a:lvl1pPr>
          </a:lstStyle>
          <a:p>
            <a:pPr>
              <a:defRPr/>
            </a:pPr>
            <a:fld id="{E31E84EC-75A7-4DBC-AFEC-F702560A8025}"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lvl1pPr>
          </a:lstStyle>
          <a:p>
            <a:r>
              <a:rPr lang="nl-NL" smtClean="0"/>
              <a:t>Klik om de stijl te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fld id="{662C7C7C-8E06-45AC-B9DF-10D38151A416}" type="datetimeFigureOut">
              <a:rPr lang="nl-NL"/>
              <a:pPr>
                <a:defRPr/>
              </a:pPr>
              <a:t>19-3-2010</a:t>
            </a:fld>
            <a:endParaRPr lang="nl-NL"/>
          </a:p>
        </p:txBody>
      </p:sp>
      <p:sp>
        <p:nvSpPr>
          <p:cNvPr id="4" name="Tijdelijke aanduiding voor voettekst 2"/>
          <p:cNvSpPr>
            <a:spLocks noGrp="1"/>
          </p:cNvSpPr>
          <p:nvPr>
            <p:ph type="ftr" sz="quarter" idx="11"/>
          </p:nvPr>
        </p:nvSpPr>
        <p:spPr/>
        <p:txBody>
          <a:bodyPr/>
          <a:lstStyle>
            <a:lvl1pPr>
              <a:defRPr/>
            </a:lvl1pPr>
          </a:lstStyle>
          <a:p>
            <a:pPr>
              <a:defRPr/>
            </a:pPr>
            <a:endParaRPr lang="nl-NL"/>
          </a:p>
        </p:txBody>
      </p:sp>
      <p:sp>
        <p:nvSpPr>
          <p:cNvPr id="5" name="Tijdelijke aanduiding voor dianummer 22"/>
          <p:cNvSpPr>
            <a:spLocks noGrp="1"/>
          </p:cNvSpPr>
          <p:nvPr>
            <p:ph type="sldNum" sz="quarter" idx="12"/>
          </p:nvPr>
        </p:nvSpPr>
        <p:spPr/>
        <p:txBody>
          <a:bodyPr/>
          <a:lstStyle>
            <a:lvl1pPr>
              <a:defRPr/>
            </a:lvl1pPr>
          </a:lstStyle>
          <a:p>
            <a:pPr>
              <a:defRPr/>
            </a:pPr>
            <a:fld id="{89617C74-941A-44EB-A2FA-FA82CB159B3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3"/>
          <p:cNvSpPr>
            <a:spLocks noGrp="1"/>
          </p:cNvSpPr>
          <p:nvPr>
            <p:ph type="dt" sz="half" idx="10"/>
          </p:nvPr>
        </p:nvSpPr>
        <p:spPr/>
        <p:txBody>
          <a:bodyPr/>
          <a:lstStyle>
            <a:lvl1pPr>
              <a:defRPr/>
            </a:lvl1pPr>
          </a:lstStyle>
          <a:p>
            <a:pPr>
              <a:defRPr/>
            </a:pPr>
            <a:fld id="{063316F0-8DFC-469B-B4CF-D36506EC2186}" type="datetimeFigureOut">
              <a:rPr lang="nl-NL"/>
              <a:pPr>
                <a:defRPr/>
              </a:pPr>
              <a:t>19-3-2010</a:t>
            </a:fld>
            <a:endParaRPr lang="nl-NL"/>
          </a:p>
        </p:txBody>
      </p:sp>
      <p:sp>
        <p:nvSpPr>
          <p:cNvPr id="3" name="Tijdelijke aanduiding voor voettekst 2"/>
          <p:cNvSpPr>
            <a:spLocks noGrp="1"/>
          </p:cNvSpPr>
          <p:nvPr>
            <p:ph type="ftr" sz="quarter" idx="11"/>
          </p:nvPr>
        </p:nvSpPr>
        <p:spPr/>
        <p:txBody>
          <a:bodyPr/>
          <a:lstStyle>
            <a:lvl1pPr>
              <a:defRPr/>
            </a:lvl1pPr>
          </a:lstStyle>
          <a:p>
            <a:pPr>
              <a:defRPr/>
            </a:pPr>
            <a:endParaRPr lang="nl-NL"/>
          </a:p>
        </p:txBody>
      </p:sp>
      <p:sp>
        <p:nvSpPr>
          <p:cNvPr id="4" name="Tijdelijke aanduiding voor dianummer 22"/>
          <p:cNvSpPr>
            <a:spLocks noGrp="1"/>
          </p:cNvSpPr>
          <p:nvPr>
            <p:ph type="sldNum" sz="quarter" idx="12"/>
          </p:nvPr>
        </p:nvSpPr>
        <p:spPr/>
        <p:txBody>
          <a:bodyPr/>
          <a:lstStyle>
            <a:lvl1pPr>
              <a:defRPr/>
            </a:lvl1pPr>
          </a:lstStyle>
          <a:p>
            <a:pPr>
              <a:defRPr/>
            </a:pPr>
            <a:fld id="{CD18846B-4D97-4F40-90DB-328B760AF248}"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nl-NL" smtClean="0"/>
              <a:t>Klik om de stijl te bewerken</a:t>
            </a:r>
            <a:endParaRPr lang="en-US"/>
          </a:p>
        </p:txBody>
      </p:sp>
      <p:sp>
        <p:nvSpPr>
          <p:cNvPr id="3" name="Tijdelijke aanduiding voor tekst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nl-NL" smtClean="0"/>
              <a:t>Klik om de modelstijlen te bewerken</a:t>
            </a:r>
          </a:p>
        </p:txBody>
      </p:sp>
      <p:sp>
        <p:nvSpPr>
          <p:cNvPr id="4" name="Tijdelijke aanduiding voor inhoud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a:xfrm>
            <a:off x="6278563" y="6556375"/>
            <a:ext cx="2133600" cy="301625"/>
          </a:xfrm>
        </p:spPr>
        <p:txBody>
          <a:bodyPr/>
          <a:lstStyle>
            <a:lvl1pPr>
              <a:defRPr sz="900"/>
            </a:lvl1pPr>
          </a:lstStyle>
          <a:p>
            <a:pPr>
              <a:defRPr/>
            </a:pPr>
            <a:fld id="{A4176B58-D74D-4468-A4BC-3343695B05F8}" type="datetimeFigureOut">
              <a:rPr lang="nl-NL"/>
              <a:pPr>
                <a:defRPr/>
              </a:pPr>
              <a:t>19-3-2010</a:t>
            </a:fld>
            <a:endParaRPr lang="nl-NL"/>
          </a:p>
        </p:txBody>
      </p:sp>
      <p:sp>
        <p:nvSpPr>
          <p:cNvPr id="6" name="Tijdelijke aanduiding voor voettekst 5"/>
          <p:cNvSpPr>
            <a:spLocks noGrp="1"/>
          </p:cNvSpPr>
          <p:nvPr>
            <p:ph type="ftr" sz="quarter" idx="11"/>
          </p:nvPr>
        </p:nvSpPr>
        <p:spPr>
          <a:xfrm>
            <a:off x="1135063" y="6556375"/>
            <a:ext cx="5143500" cy="301625"/>
          </a:xfrm>
        </p:spPr>
        <p:txBody>
          <a:bodyPr/>
          <a:lstStyle>
            <a:lvl1pPr>
              <a:defRPr sz="900"/>
            </a:lvl1pPr>
          </a:lstStyle>
          <a:p>
            <a:pPr>
              <a:defRPr/>
            </a:pPr>
            <a:endParaRPr lang="nl-NL"/>
          </a:p>
        </p:txBody>
      </p:sp>
      <p:sp>
        <p:nvSpPr>
          <p:cNvPr id="7" name="Tijdelijke aanduiding voor dianummer 6"/>
          <p:cNvSpPr>
            <a:spLocks noGrp="1"/>
          </p:cNvSpPr>
          <p:nvPr>
            <p:ph type="sldNum" sz="quarter" idx="12"/>
          </p:nvPr>
        </p:nvSpPr>
        <p:spPr>
          <a:xfrm>
            <a:off x="8410575" y="6556375"/>
            <a:ext cx="503238" cy="301625"/>
          </a:xfrm>
        </p:spPr>
        <p:txBody>
          <a:bodyPr/>
          <a:lstStyle>
            <a:lvl1pPr>
              <a:defRPr sz="900"/>
            </a:lvl1pPr>
          </a:lstStyle>
          <a:p>
            <a:pPr>
              <a:defRPr/>
            </a:pPr>
            <a:fld id="{B89BC074-7C46-4A4F-8975-A2BFABC36BB4}"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nl-NL" smtClean="0"/>
              <a:t>Klik om de stijl te bewerken</a:t>
            </a:r>
            <a:endParaRPr lang="en-US"/>
          </a:p>
        </p:txBody>
      </p:sp>
      <p:sp>
        <p:nvSpPr>
          <p:cNvPr id="3" name="Tijdelijke aanduiding voor afbeelding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4" name="Tijdelijke aanduiding voor teks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nl-NL" smtClean="0"/>
              <a:t>Klik om de modelstijlen te bewerken</a:t>
            </a:r>
          </a:p>
        </p:txBody>
      </p:sp>
      <p:sp>
        <p:nvSpPr>
          <p:cNvPr id="5" name="Tijdelijke aanduiding voor datum 4"/>
          <p:cNvSpPr>
            <a:spLocks noGrp="1"/>
          </p:cNvSpPr>
          <p:nvPr>
            <p:ph type="dt" sz="half" idx="10"/>
          </p:nvPr>
        </p:nvSpPr>
        <p:spPr>
          <a:xfrm>
            <a:off x="6108700" y="6556375"/>
            <a:ext cx="2101850" cy="301625"/>
          </a:xfrm>
        </p:spPr>
        <p:txBody>
          <a:bodyPr/>
          <a:lstStyle>
            <a:lvl1pPr>
              <a:defRPr sz="900"/>
            </a:lvl1pPr>
          </a:lstStyle>
          <a:p>
            <a:pPr>
              <a:defRPr/>
            </a:pPr>
            <a:fld id="{B0549CBA-0E9D-4C46-8F39-3190A02E4B85}" type="datetimeFigureOut">
              <a:rPr lang="nl-NL"/>
              <a:pPr>
                <a:defRPr/>
              </a:pPr>
              <a:t>19-3-2010</a:t>
            </a:fld>
            <a:endParaRPr lang="nl-NL"/>
          </a:p>
        </p:txBody>
      </p:sp>
      <p:sp>
        <p:nvSpPr>
          <p:cNvPr id="6" name="Tijdelijke aanduiding voor voettekst 5"/>
          <p:cNvSpPr>
            <a:spLocks noGrp="1"/>
          </p:cNvSpPr>
          <p:nvPr>
            <p:ph type="ftr" sz="quarter" idx="11"/>
          </p:nvPr>
        </p:nvSpPr>
        <p:spPr>
          <a:xfrm>
            <a:off x="1169988" y="6557963"/>
            <a:ext cx="4948237" cy="301625"/>
          </a:xfrm>
        </p:spPr>
        <p:txBody>
          <a:bodyPr/>
          <a:lstStyle>
            <a:lvl1pPr>
              <a:defRPr sz="900"/>
            </a:lvl1pPr>
          </a:lstStyle>
          <a:p>
            <a:pPr>
              <a:defRPr/>
            </a:pPr>
            <a:endParaRPr lang="nl-NL"/>
          </a:p>
        </p:txBody>
      </p:sp>
      <p:sp>
        <p:nvSpPr>
          <p:cNvPr id="7" name="Tijdelijke aanduiding voor dianummer 6"/>
          <p:cNvSpPr>
            <a:spLocks noGrp="1"/>
          </p:cNvSpPr>
          <p:nvPr>
            <p:ph type="sldNum" sz="quarter" idx="12"/>
          </p:nvPr>
        </p:nvSpPr>
        <p:spPr>
          <a:xfrm>
            <a:off x="8216900" y="6556375"/>
            <a:ext cx="366713" cy="301625"/>
          </a:xfrm>
        </p:spPr>
        <p:txBody>
          <a:bodyPr/>
          <a:lstStyle>
            <a:lvl1pPr algn="ctr">
              <a:defRPr sz="900"/>
            </a:lvl1pPr>
          </a:lstStyle>
          <a:p>
            <a:pPr>
              <a:defRPr/>
            </a:pPr>
            <a:fld id="{9AF7BA14-63D2-4C33-A070-0A7FD87B30F0}"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echthoekige driehoek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Rechte verbindingslijn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jdelijke aanduiding voor titel 21"/>
          <p:cNvSpPr>
            <a:spLocks noGrp="1"/>
          </p:cNvSpPr>
          <p:nvPr>
            <p:ph type="title"/>
          </p:nvPr>
        </p:nvSpPr>
        <p:spPr>
          <a:xfrm>
            <a:off x="457200" y="268288"/>
            <a:ext cx="8229600" cy="1398587"/>
          </a:xfrm>
          <a:prstGeom prst="rect">
            <a:avLst/>
          </a:prstGeom>
        </p:spPr>
        <p:txBody>
          <a:bodyPr vert="horz" anchor="ctr">
            <a:normAutofit/>
          </a:bodyPr>
          <a:lstStyle/>
          <a:p>
            <a:r>
              <a:rPr lang="nl-NL" smtClean="0"/>
              <a:t>Klik om de stijl te bewerken</a:t>
            </a:r>
            <a:endParaRPr lang="en-US"/>
          </a:p>
        </p:txBody>
      </p:sp>
      <p:sp>
        <p:nvSpPr>
          <p:cNvPr id="1030" name="Tijdelijke aanduiding voor tekst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4" name="Tijdelijke aanduiding voor datum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2FCC40F6-496D-4436-BD5C-8F65736CC48D}" type="datetimeFigureOut">
              <a:rPr lang="nl-NL"/>
              <a:pPr>
                <a:defRPr/>
              </a:pPr>
              <a:t>19-3-2010</a:t>
            </a:fld>
            <a:endParaRPr lang="nl-NL"/>
          </a:p>
        </p:txBody>
      </p:sp>
      <p:sp>
        <p:nvSpPr>
          <p:cNvPr id="3" name="Tijdelijke aanduiding voor voettekst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nl-NL"/>
          </a:p>
        </p:txBody>
      </p:sp>
      <p:sp>
        <p:nvSpPr>
          <p:cNvPr id="23" name="Tijdelijke aanduiding voor dianumm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4D90B216-FC65-4AA7-86EE-8EBFFABB94F6}" type="slidenum">
              <a:rPr lang="nl-NL"/>
              <a:pPr>
                <a:defRPr/>
              </a:pPr>
              <a:t>‹nr.›</a:t>
            </a:fld>
            <a:endParaRPr lang="nl-NL"/>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44" r:id="rId4"/>
    <p:sldLayoutId id="2147483752" r:id="rId5"/>
    <p:sldLayoutId id="2147483745" r:id="rId6"/>
    <p:sldLayoutId id="2147483746" r:id="rId7"/>
    <p:sldLayoutId id="2147483753" r:id="rId8"/>
    <p:sldLayoutId id="2147483754" r:id="rId9"/>
    <p:sldLayoutId id="2147483747" r:id="rId10"/>
    <p:sldLayoutId id="2147483748"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540544" y="776288"/>
          <a:ext cx="8062912"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ndertitel 5"/>
          <p:cNvSpPr>
            <a:spLocks noGrp="1"/>
          </p:cNvSpPr>
          <p:nvPr>
            <p:ph type="subTitle" idx="1"/>
          </p:nvPr>
        </p:nvSpPr>
        <p:spPr/>
        <p:txBody>
          <a:bodyPr>
            <a:normAutofit/>
          </a:bodyPr>
          <a:lstStyle/>
          <a:p>
            <a:pPr eaLnBrk="1" fontAlgn="auto" hangingPunct="1">
              <a:spcAft>
                <a:spcPts val="0"/>
              </a:spcAft>
              <a:buFont typeface="Wingdings 2"/>
              <a:buNone/>
              <a:defRPr/>
            </a:pPr>
            <a:endParaRPr lang="nl-NL" dirty="0" smtClean="0"/>
          </a:p>
          <a:p>
            <a:pPr eaLnBrk="1" fontAlgn="auto" hangingPunct="1">
              <a:spcAft>
                <a:spcPts val="0"/>
              </a:spcAft>
              <a:buFont typeface="Wingdings 2"/>
              <a:buNone/>
              <a:defRPr/>
            </a:pPr>
            <a:r>
              <a:rPr lang="nl-NL" dirty="0" smtClean="0"/>
              <a:t>Moeder </a:t>
            </a:r>
            <a:r>
              <a:rPr lang="nl-NL" dirty="0" err="1" smtClean="0"/>
              <a:t>Teresakerk</a:t>
            </a:r>
            <a:endParaRPr lang="nl-NL" dirty="0"/>
          </a:p>
        </p:txBody>
      </p:sp>
      <p:sp>
        <p:nvSpPr>
          <p:cNvPr id="8196" name="Tekstvak 8"/>
          <p:cNvSpPr txBox="1">
            <a:spLocks noChangeArrowheads="1"/>
          </p:cNvSpPr>
          <p:nvPr/>
        </p:nvSpPr>
        <p:spPr bwMode="auto">
          <a:xfrm>
            <a:off x="571500" y="4500563"/>
            <a:ext cx="3714750" cy="1200150"/>
          </a:xfrm>
          <a:prstGeom prst="rect">
            <a:avLst/>
          </a:prstGeom>
          <a:noFill/>
          <a:ln w="9525">
            <a:noFill/>
            <a:miter lim="800000"/>
            <a:headEnd/>
            <a:tailEnd/>
          </a:ln>
        </p:spPr>
        <p:txBody>
          <a:bodyPr>
            <a:spAutoFit/>
          </a:bodyPr>
          <a:lstStyle/>
          <a:p>
            <a:r>
              <a:rPr lang="nl-NL">
                <a:latin typeface="Century Gothic" pitchFamily="34" charset="0"/>
              </a:rPr>
              <a:t>Foto’s en Tekst: </a:t>
            </a:r>
          </a:p>
          <a:p>
            <a:r>
              <a:rPr lang="nl-NL">
                <a:latin typeface="Century Gothic" pitchFamily="34" charset="0"/>
              </a:rPr>
              <a:t>G.J. van Hoogmoed</a:t>
            </a:r>
          </a:p>
          <a:p>
            <a:r>
              <a:rPr lang="nl-NL">
                <a:latin typeface="Century Gothic" pitchFamily="34" charset="0"/>
              </a:rPr>
              <a:t>Presentatie:</a:t>
            </a:r>
          </a:p>
          <a:p>
            <a:r>
              <a:rPr lang="nl-NL">
                <a:latin typeface="Century Gothic" pitchFamily="34" charset="0"/>
              </a:rPr>
              <a:t>A.Borgers</a:t>
            </a:r>
          </a:p>
        </p:txBody>
      </p:sp>
    </p:spTree>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troost </a:t>
            </a:r>
            <a:br>
              <a:rPr lang="nl-NL" b="1" dirty="0" smtClean="0">
                <a:solidFill>
                  <a:schemeClr val="accent1">
                    <a:tint val="83000"/>
                    <a:satMod val="150000"/>
                  </a:schemeClr>
                </a:solidFill>
              </a:rPr>
            </a:br>
            <a:r>
              <a:rPr lang="nl-NL" b="1" dirty="0" smtClean="0">
                <a:solidFill>
                  <a:schemeClr val="accent1">
                    <a:tint val="83000"/>
                    <a:satMod val="150000"/>
                  </a:schemeClr>
                </a:solidFill>
              </a:rPr>
              <a:t>de wenende vrouwen</a:t>
            </a:r>
            <a:endParaRPr lang="nl-NL" dirty="0">
              <a:solidFill>
                <a:schemeClr val="accent1">
                  <a:tint val="83000"/>
                  <a:satMod val="150000"/>
                </a:schemeClr>
              </a:solidFill>
            </a:endParaRPr>
          </a:p>
        </p:txBody>
      </p:sp>
      <p:sp>
        <p:nvSpPr>
          <p:cNvPr id="17411"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Hij luistert....en....hij troost, bemoedigt en zegt:</a:t>
            </a:r>
            <a:br>
              <a:rPr lang="nl-NL" smtClean="0"/>
            </a:br>
            <a:r>
              <a:rPr lang="nl-NL" smtClean="0"/>
              <a:t>"Weent niet over mij...., maar over jezelf en over je kinderen"</a:t>
            </a:r>
            <a:br>
              <a:rPr lang="nl-NL" smtClean="0"/>
            </a:br>
            <a:r>
              <a:rPr lang="nl-NL" smtClean="0"/>
              <a:t>Het zijn de vrouwen die hem gevolgd zijn op zijn weg. De vele vrouwen waar hij bij de bron en op de Sabbat voor opkwam. Zij zijn het die hem nu steun willen geven op zijn laatste tocht.</a:t>
            </a:r>
            <a:br>
              <a:rPr lang="nl-NL" smtClean="0"/>
            </a:br>
            <a:r>
              <a:rPr lang="nl-NL" smtClean="0"/>
              <a:t>Er is een vrouw die hem zegent en bemoedigt.</a:t>
            </a:r>
            <a:br>
              <a:rPr lang="nl-NL" smtClean="0"/>
            </a:br>
            <a:r>
              <a:rPr lang="nl-NL" smtClean="0"/>
              <a:t>Het zijn de ‘dwaze' moeders van toen. Standvastige, gelovige en rechtvaardige vrouwen.</a:t>
            </a:r>
            <a:br>
              <a:rPr lang="nl-NL" smtClean="0"/>
            </a:br>
            <a:r>
              <a:rPr lang="nl-NL" smtClean="0"/>
              <a:t>Tot het laatste toe hopend op een wereld van vrede.</a:t>
            </a:r>
            <a:br>
              <a:rPr lang="nl-NL" smtClean="0"/>
            </a:br>
            <a:r>
              <a:rPr lang="nl-NL" smtClean="0"/>
              <a:t>Duidt het licht op de achtergrond op een hoopvolle toekomst</a:t>
            </a:r>
          </a:p>
        </p:txBody>
      </p:sp>
      <p:pic>
        <p:nvPicPr>
          <p:cNvPr id="17412" name="Tijdelijke aanduiding voor inhoud 4" descr="MT9.jpg"/>
          <p:cNvPicPr>
            <a:picLocks noGrp="1" noChangeAspect="1"/>
          </p:cNvPicPr>
          <p:nvPr>
            <p:ph sz="half" idx="1"/>
          </p:nvPr>
        </p:nvPicPr>
        <p:blipFill>
          <a:blip r:embed="rId2" cstate="print"/>
          <a:srcRect/>
          <a:stretch>
            <a:fillRect/>
          </a:stretch>
        </p:blipFill>
        <p:spPr>
          <a:xfrm>
            <a:off x="3651250" y="1028700"/>
            <a:ext cx="5276850" cy="4572000"/>
          </a:xfrm>
        </p:spPr>
      </p:pic>
      <p:sp>
        <p:nvSpPr>
          <p:cNvPr id="17413" name="Tekstvak 5"/>
          <p:cNvSpPr txBox="1">
            <a:spLocks noChangeArrowheads="1"/>
          </p:cNvSpPr>
          <p:nvPr/>
        </p:nvSpPr>
        <p:spPr bwMode="auto">
          <a:xfrm>
            <a:off x="6643688" y="357188"/>
            <a:ext cx="2214562"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8e statie</a:t>
            </a:r>
          </a:p>
        </p:txBody>
      </p:sp>
    </p:spTree>
  </p:cSld>
  <p:clrMapOvr>
    <a:masterClrMapping/>
  </p:clrMapOvr>
  <p:transition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indent="0" eaLnBrk="1" fontAlgn="auto" hangingPunct="1">
              <a:spcAft>
                <a:spcPts val="0"/>
              </a:spcAft>
              <a:defRPr/>
            </a:pPr>
            <a:r>
              <a:rPr lang="nl-NL" sz="2400" b="1" dirty="0" smtClean="0">
                <a:solidFill>
                  <a:schemeClr val="accent1">
                    <a:tint val="83000"/>
                    <a:satMod val="150000"/>
                  </a:schemeClr>
                </a:solidFill>
              </a:rPr>
              <a:t>Jezus valt </a:t>
            </a:r>
            <a:br>
              <a:rPr lang="nl-NL" sz="2400" b="1" dirty="0" smtClean="0">
                <a:solidFill>
                  <a:schemeClr val="accent1">
                    <a:tint val="83000"/>
                    <a:satMod val="150000"/>
                  </a:schemeClr>
                </a:solidFill>
              </a:rPr>
            </a:br>
            <a:r>
              <a:rPr lang="nl-NL" sz="2400" b="1" dirty="0" smtClean="0">
                <a:solidFill>
                  <a:schemeClr val="accent1">
                    <a:tint val="83000"/>
                    <a:satMod val="150000"/>
                  </a:schemeClr>
                </a:solidFill>
              </a:rPr>
              <a:t>voor de derde keer onder het kruis</a:t>
            </a:r>
            <a:endParaRPr lang="nl-NL" sz="2400" dirty="0">
              <a:solidFill>
                <a:schemeClr val="accent1">
                  <a:tint val="83000"/>
                  <a:satMod val="150000"/>
                </a:schemeClr>
              </a:solidFill>
            </a:endParaRPr>
          </a:p>
        </p:txBody>
      </p:sp>
      <p:sp>
        <p:nvSpPr>
          <p:cNvPr id="18435"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Hij valt voor de derde keer keihard onder het kruis. De dood is voelbaar. Het leven ebt weg.</a:t>
            </a:r>
            <a:br>
              <a:rPr lang="nl-NL" smtClean="0"/>
            </a:br>
            <a:r>
              <a:rPr lang="nl-NL" smtClean="0"/>
              <a:t>Jezus lijkt los van de ‘wereld'. Wordt de zin van dit alles zichtbaar?</a:t>
            </a:r>
            <a:br>
              <a:rPr lang="nl-NL" smtClean="0"/>
            </a:br>
            <a:r>
              <a:rPr lang="nl-NL" smtClean="0"/>
              <a:t>Dit leven, dat dient te sterven om vertrapten, verdoofden, gevangenen te bevrijden?</a:t>
            </a:r>
            <a:br>
              <a:rPr lang="nl-NL" smtClean="0"/>
            </a:br>
            <a:r>
              <a:rPr lang="nl-NL" smtClean="0"/>
              <a:t>Hij doet er alles aan om de ‘ingewikkelde' en in zichzelf gekeerde mens, die geen levenskansen krijgt, te bevrijden. Desnoods in een derde poging.</a:t>
            </a:r>
            <a:br>
              <a:rPr lang="nl-NL" smtClean="0"/>
            </a:br>
            <a:r>
              <a:rPr lang="nl-NL" smtClean="0"/>
              <a:t>Je losmaken van deze wereld ..... wat is dat moeilijk.</a:t>
            </a:r>
            <a:br>
              <a:rPr lang="nl-NL" smtClean="0"/>
            </a:br>
            <a:r>
              <a:rPr lang="nl-NL" smtClean="0"/>
              <a:t>Wanneer we kunnen loslaten, zullen we ons dan, op een andere manier, meer verbonden weten?</a:t>
            </a:r>
          </a:p>
        </p:txBody>
      </p:sp>
      <p:pic>
        <p:nvPicPr>
          <p:cNvPr id="18436" name="Tijdelijke aanduiding voor inhoud 4" descr="MT10.jpg"/>
          <p:cNvPicPr>
            <a:picLocks noGrp="1" noChangeAspect="1"/>
          </p:cNvPicPr>
          <p:nvPr>
            <p:ph sz="half" idx="1"/>
          </p:nvPr>
        </p:nvPicPr>
        <p:blipFill>
          <a:blip r:embed="rId2" cstate="print"/>
          <a:srcRect/>
          <a:stretch>
            <a:fillRect/>
          </a:stretch>
        </p:blipFill>
        <p:spPr>
          <a:xfrm>
            <a:off x="3651250" y="1004888"/>
            <a:ext cx="5276850" cy="4619625"/>
          </a:xfrm>
        </p:spPr>
      </p:pic>
      <p:sp>
        <p:nvSpPr>
          <p:cNvPr id="18437" name="Tekstvak 5"/>
          <p:cNvSpPr txBox="1">
            <a:spLocks noChangeArrowheads="1"/>
          </p:cNvSpPr>
          <p:nvPr/>
        </p:nvSpPr>
        <p:spPr bwMode="auto">
          <a:xfrm>
            <a:off x="6357938" y="428625"/>
            <a:ext cx="2428875"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9 statie</a:t>
            </a:r>
          </a:p>
        </p:txBody>
      </p:sp>
    </p:spTree>
  </p:cSld>
  <p:clrMapOvr>
    <a:masterClrMapping/>
  </p:clrMapOvr>
  <p:transition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wordt </a:t>
            </a:r>
            <a:br>
              <a:rPr lang="nl-NL" b="1" dirty="0" smtClean="0">
                <a:solidFill>
                  <a:schemeClr val="accent1">
                    <a:tint val="83000"/>
                    <a:satMod val="150000"/>
                  </a:schemeClr>
                </a:solidFill>
              </a:rPr>
            </a:br>
            <a:r>
              <a:rPr lang="nl-NL" b="1" dirty="0" smtClean="0">
                <a:solidFill>
                  <a:schemeClr val="accent1">
                    <a:tint val="83000"/>
                    <a:satMod val="150000"/>
                  </a:schemeClr>
                </a:solidFill>
              </a:rPr>
              <a:t>van zijn kleren beroofd</a:t>
            </a:r>
            <a:endParaRPr lang="nl-NL" dirty="0">
              <a:solidFill>
                <a:schemeClr val="accent1">
                  <a:tint val="83000"/>
                  <a:satMod val="150000"/>
                </a:schemeClr>
              </a:solidFill>
            </a:endParaRPr>
          </a:p>
        </p:txBody>
      </p:sp>
      <p:sp>
        <p:nvSpPr>
          <p:cNvPr id="19459"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Jezus wil zijn kleren niet zomaar afgeven aan die ‘lege' mensen.</a:t>
            </a:r>
            <a:br>
              <a:rPr lang="nl-NL" smtClean="0"/>
            </a:br>
            <a:r>
              <a:rPr lang="nl-NL" smtClean="0"/>
              <a:t>Naamloze mensen ontnemen je laatste bedekking. Dit alles onder toezicht van de gehele wereld.</a:t>
            </a:r>
            <a:br>
              <a:rPr lang="nl-NL" smtClean="0"/>
            </a:br>
            <a:r>
              <a:rPr lang="nl-NL" smtClean="0"/>
              <a:t>Eén lijkt er te zeggen: "Laat die mens toch liggen! Maak je handen niet vuil."</a:t>
            </a:r>
            <a:br>
              <a:rPr lang="nl-NL" smtClean="0"/>
            </a:br>
            <a:r>
              <a:rPr lang="nl-NL" smtClean="0"/>
              <a:t>Zijn het de angsthazen, die hun handen niet willen branden?</a:t>
            </a:r>
            <a:br>
              <a:rPr lang="nl-NL" smtClean="0"/>
            </a:br>
            <a:r>
              <a:rPr lang="nl-NL" smtClean="0"/>
              <a:t>Zijn het de gezichtslozen, de meelopers, die niet na willen denken?</a:t>
            </a:r>
            <a:br>
              <a:rPr lang="nl-NL" smtClean="0"/>
            </a:br>
            <a:r>
              <a:rPr lang="nl-NL" smtClean="0"/>
              <a:t>Juist bij deze man Jezus die zich heeft ‘bloot' gegeven, liet zien waar hij voor stond en voor wie hij op kwam, de zwakste onder de mensen, de minste.</a:t>
            </a:r>
          </a:p>
        </p:txBody>
      </p:sp>
      <p:pic>
        <p:nvPicPr>
          <p:cNvPr id="19460" name="Tijdelijke aanduiding voor inhoud 4" descr="MT11.jpg"/>
          <p:cNvPicPr>
            <a:picLocks noGrp="1" noChangeAspect="1"/>
          </p:cNvPicPr>
          <p:nvPr>
            <p:ph sz="half" idx="1"/>
          </p:nvPr>
        </p:nvPicPr>
        <p:blipFill>
          <a:blip r:embed="rId2" cstate="print"/>
          <a:srcRect/>
          <a:stretch>
            <a:fillRect/>
          </a:stretch>
        </p:blipFill>
        <p:spPr>
          <a:xfrm>
            <a:off x="3651250" y="1033463"/>
            <a:ext cx="5276850" cy="4562475"/>
          </a:xfrm>
        </p:spPr>
      </p:pic>
      <p:sp>
        <p:nvSpPr>
          <p:cNvPr id="19461" name="Tekstvak 5"/>
          <p:cNvSpPr txBox="1">
            <a:spLocks noChangeArrowheads="1"/>
          </p:cNvSpPr>
          <p:nvPr/>
        </p:nvSpPr>
        <p:spPr bwMode="auto">
          <a:xfrm>
            <a:off x="6000750" y="285750"/>
            <a:ext cx="2714625"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10e statie</a:t>
            </a:r>
          </a:p>
        </p:txBody>
      </p:sp>
    </p:spTree>
  </p:cSld>
  <p:clrMapOvr>
    <a:masterClrMapping/>
  </p:clrMapOvr>
  <p:transition advTm="3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wordt </a:t>
            </a:r>
            <a:br>
              <a:rPr lang="nl-NL" b="1" dirty="0" smtClean="0">
                <a:solidFill>
                  <a:schemeClr val="accent1">
                    <a:tint val="83000"/>
                    <a:satMod val="150000"/>
                  </a:schemeClr>
                </a:solidFill>
              </a:rPr>
            </a:br>
            <a:r>
              <a:rPr lang="nl-NL" b="1" dirty="0" smtClean="0">
                <a:solidFill>
                  <a:schemeClr val="accent1">
                    <a:tint val="83000"/>
                    <a:satMod val="150000"/>
                  </a:schemeClr>
                </a:solidFill>
              </a:rPr>
              <a:t>aan het kruis genageld</a:t>
            </a:r>
            <a:endParaRPr lang="nl-NL" dirty="0">
              <a:solidFill>
                <a:schemeClr val="accent1">
                  <a:tint val="83000"/>
                  <a:satMod val="150000"/>
                </a:schemeClr>
              </a:solidFill>
            </a:endParaRPr>
          </a:p>
        </p:txBody>
      </p:sp>
      <p:sp>
        <p:nvSpPr>
          <p:cNvPr id="20483"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Jezus lijdt.... schreeuwt het uit van pijn. Het verdriet is groot om datgene wat gebeurt.</a:t>
            </a:r>
            <a:br>
              <a:rPr lang="nl-NL" smtClean="0"/>
            </a:br>
            <a:r>
              <a:rPr lang="nl-NL" smtClean="0"/>
              <a:t>"Hoe is het in Godsnaam mogelijk".</a:t>
            </a:r>
            <a:br>
              <a:rPr lang="nl-NL" smtClean="0"/>
            </a:br>
            <a:r>
              <a:rPr lang="nl-NL" smtClean="0"/>
              <a:t>Anonieme mensen, lege mensen, slaan hem aan het kruis; voeren de bevelen uit.</a:t>
            </a:r>
            <a:br>
              <a:rPr lang="nl-NL" smtClean="0"/>
            </a:br>
            <a:r>
              <a:rPr lang="nl-NL" smtClean="0"/>
              <a:t>Ze kunnen zich achter elkaar verschuilen. Zo kan medeplichtigheid niet aan het licht worden gebracht.</a:t>
            </a:r>
            <a:br>
              <a:rPr lang="nl-NL" smtClean="0"/>
            </a:br>
            <a:r>
              <a:rPr lang="nl-NL" smtClean="0"/>
              <a:t>Het zijn er velen, iedereen en daardoor..... niemand.</a:t>
            </a:r>
            <a:br>
              <a:rPr lang="nl-NL" smtClean="0"/>
            </a:br>
            <a:r>
              <a:rPr lang="nl-NL" smtClean="0"/>
              <a:t>Hij, Jezus is daardoor alleen, herkenbaar en kwetsbaar, en roept: ‘Vader zij weten niet wat zij doen'</a:t>
            </a:r>
          </a:p>
        </p:txBody>
      </p:sp>
      <p:pic>
        <p:nvPicPr>
          <p:cNvPr id="20484" name="Tijdelijke aanduiding voor inhoud 4" descr="MT12.jpg"/>
          <p:cNvPicPr>
            <a:picLocks noGrp="1" noChangeAspect="1"/>
          </p:cNvPicPr>
          <p:nvPr>
            <p:ph sz="half" idx="1"/>
          </p:nvPr>
        </p:nvPicPr>
        <p:blipFill>
          <a:blip r:embed="rId2" cstate="print"/>
          <a:srcRect/>
          <a:stretch>
            <a:fillRect/>
          </a:stretch>
        </p:blipFill>
        <p:spPr>
          <a:xfrm>
            <a:off x="3651250" y="1028700"/>
            <a:ext cx="5276850" cy="4572000"/>
          </a:xfrm>
        </p:spPr>
      </p:pic>
      <p:sp>
        <p:nvSpPr>
          <p:cNvPr id="20485" name="Tekstvak 5"/>
          <p:cNvSpPr txBox="1">
            <a:spLocks noChangeArrowheads="1"/>
          </p:cNvSpPr>
          <p:nvPr/>
        </p:nvSpPr>
        <p:spPr bwMode="auto">
          <a:xfrm>
            <a:off x="6357938" y="428625"/>
            <a:ext cx="2428875"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11e statie</a:t>
            </a:r>
          </a:p>
        </p:txBody>
      </p:sp>
    </p:spTree>
  </p:cSld>
  <p:clrMapOvr>
    <a:masterClrMapping/>
  </p:clrMapOvr>
  <p:transition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sterft </a:t>
            </a:r>
            <a:br>
              <a:rPr lang="nl-NL" b="1" dirty="0" smtClean="0">
                <a:solidFill>
                  <a:schemeClr val="accent1">
                    <a:tint val="83000"/>
                    <a:satMod val="150000"/>
                  </a:schemeClr>
                </a:solidFill>
              </a:rPr>
            </a:br>
            <a:r>
              <a:rPr lang="nl-NL" b="1" dirty="0" smtClean="0">
                <a:solidFill>
                  <a:schemeClr val="accent1">
                    <a:tint val="83000"/>
                    <a:satMod val="150000"/>
                  </a:schemeClr>
                </a:solidFill>
              </a:rPr>
              <a:t>aan het kruis</a:t>
            </a:r>
            <a:endParaRPr lang="nl-NL" dirty="0">
              <a:solidFill>
                <a:schemeClr val="accent1">
                  <a:tint val="83000"/>
                  <a:satMod val="150000"/>
                </a:schemeClr>
              </a:solidFill>
            </a:endParaRPr>
          </a:p>
        </p:txBody>
      </p:sp>
      <p:sp>
        <p:nvSpPr>
          <p:cNvPr id="21507"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Jezus sterft, overgave aan de dood, aan nieuw LEVEN.</a:t>
            </a:r>
            <a:br>
              <a:rPr lang="nl-NL" smtClean="0"/>
            </a:br>
            <a:r>
              <a:rPr lang="nl-NL" smtClean="0"/>
              <a:t>Door zijn dood werd zijn leven aan ons geopenbaard. </a:t>
            </a:r>
            <a:br>
              <a:rPr lang="nl-NL" smtClean="0"/>
            </a:br>
            <a:r>
              <a:rPr lang="nl-NL" smtClean="0"/>
              <a:t>Sterven; als de verwachtingstijd van de dood, als een zwangere vrouw die hoopt nieuw leven door te geven. </a:t>
            </a:r>
            <a:br>
              <a:rPr lang="nl-NL" smtClean="0"/>
            </a:br>
            <a:r>
              <a:rPr lang="nl-NL" smtClean="0"/>
              <a:t>De kracht van leven, sterven en geboren worden, is een kracht in het diepste van de mens aanwezig, als een spuwende vulkaan.</a:t>
            </a:r>
            <a:br>
              <a:rPr lang="nl-NL" smtClean="0"/>
            </a:br>
            <a:r>
              <a:rPr lang="nl-NL" smtClean="0"/>
              <a:t>Laten we een moment stil zijn bij leven en sterven..... door deze dood</a:t>
            </a:r>
          </a:p>
        </p:txBody>
      </p:sp>
      <p:pic>
        <p:nvPicPr>
          <p:cNvPr id="21508" name="Tijdelijke aanduiding voor inhoud 4" descr="MT13.jpg"/>
          <p:cNvPicPr>
            <a:picLocks noGrp="1" noChangeAspect="1"/>
          </p:cNvPicPr>
          <p:nvPr>
            <p:ph sz="half" idx="1"/>
          </p:nvPr>
        </p:nvPicPr>
        <p:blipFill>
          <a:blip r:embed="rId2" cstate="print"/>
          <a:srcRect/>
          <a:stretch>
            <a:fillRect/>
          </a:stretch>
        </p:blipFill>
        <p:spPr>
          <a:xfrm>
            <a:off x="3651250" y="1041400"/>
            <a:ext cx="5276850" cy="4546600"/>
          </a:xfrm>
        </p:spPr>
      </p:pic>
      <p:sp>
        <p:nvSpPr>
          <p:cNvPr id="21509" name="Tekstvak 5"/>
          <p:cNvSpPr txBox="1">
            <a:spLocks noChangeArrowheads="1"/>
          </p:cNvSpPr>
          <p:nvPr/>
        </p:nvSpPr>
        <p:spPr bwMode="auto">
          <a:xfrm>
            <a:off x="6572250" y="428625"/>
            <a:ext cx="2286000"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12e statie</a:t>
            </a:r>
          </a:p>
        </p:txBody>
      </p:sp>
    </p:spTree>
  </p:cSld>
  <p:clrMapOvr>
    <a:masterClrMapping/>
  </p:clrMapOvr>
  <p:transition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Het lichaam van Jezus wordt van het kruis genomen</a:t>
            </a:r>
            <a:endParaRPr lang="nl-NL" dirty="0">
              <a:solidFill>
                <a:schemeClr val="accent1">
                  <a:tint val="83000"/>
                  <a:satMod val="150000"/>
                </a:schemeClr>
              </a:solidFill>
            </a:endParaRPr>
          </a:p>
        </p:txBody>
      </p:sp>
      <p:sp>
        <p:nvSpPr>
          <p:cNvPr id="22531"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Een vrouw neemt het lichaam van Jezus van het kruis.</a:t>
            </a:r>
            <a:br>
              <a:rPr lang="nl-NL" smtClean="0"/>
            </a:br>
            <a:r>
              <a:rPr lang="nl-NL" smtClean="0"/>
              <a:t>‘Het is volbracht' voor de gehele mensheid.</a:t>
            </a:r>
            <a:br>
              <a:rPr lang="nl-NL" smtClean="0"/>
            </a:br>
            <a:r>
              <a:rPr lang="nl-NL" smtClean="0"/>
              <a:t>Ontreddering bij allen. Er wordt gesproken van dit gebeuren, men vertelt en is verbijsterd.</a:t>
            </a:r>
            <a:br>
              <a:rPr lang="nl-NL" smtClean="0"/>
            </a:br>
            <a:r>
              <a:rPr lang="nl-NL" smtClean="0"/>
              <a:t>"Weet je dan niet wat er is gebeurd?"</a:t>
            </a:r>
            <a:br>
              <a:rPr lang="nl-NL" smtClean="0"/>
            </a:br>
            <a:r>
              <a:rPr lang="nl-NL" smtClean="0"/>
              <a:t>Zal dit lijden en sterven van Jezus bevrijding en redding brengen, zoals de slang rondom de boom ons leidt naar de staf van Mozes die het volk redding bracht?</a:t>
            </a:r>
            <a:br>
              <a:rPr lang="nl-NL" smtClean="0"/>
            </a:br>
            <a:r>
              <a:rPr lang="nl-NL" smtClean="0"/>
              <a:t>Is er nieuw leven na de dood?</a:t>
            </a:r>
            <a:br>
              <a:rPr lang="nl-NL" smtClean="0"/>
            </a:br>
            <a:r>
              <a:rPr lang="nl-NL" smtClean="0"/>
              <a:t>Zoals na een winter de dode takken uitlopen?</a:t>
            </a:r>
          </a:p>
        </p:txBody>
      </p:sp>
      <p:pic>
        <p:nvPicPr>
          <p:cNvPr id="22532" name="Tijdelijke aanduiding voor inhoud 4" descr="MT14.jpg"/>
          <p:cNvPicPr>
            <a:picLocks noGrp="1" noChangeAspect="1"/>
          </p:cNvPicPr>
          <p:nvPr>
            <p:ph sz="half" idx="1"/>
          </p:nvPr>
        </p:nvPicPr>
        <p:blipFill>
          <a:blip r:embed="rId2" cstate="print"/>
          <a:srcRect/>
          <a:stretch>
            <a:fillRect/>
          </a:stretch>
        </p:blipFill>
        <p:spPr>
          <a:xfrm>
            <a:off x="3651250" y="1036638"/>
            <a:ext cx="5276850" cy="4556125"/>
          </a:xfrm>
        </p:spPr>
      </p:pic>
      <p:sp>
        <p:nvSpPr>
          <p:cNvPr id="22533" name="Tekstvak 5"/>
          <p:cNvSpPr txBox="1">
            <a:spLocks noChangeArrowheads="1"/>
          </p:cNvSpPr>
          <p:nvPr/>
        </p:nvSpPr>
        <p:spPr bwMode="auto">
          <a:xfrm>
            <a:off x="6143625" y="357188"/>
            <a:ext cx="2786063"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13e statie</a:t>
            </a:r>
          </a:p>
        </p:txBody>
      </p:sp>
    </p:spTree>
  </p:cSld>
  <p:clrMapOvr>
    <a:masterClrMapping/>
  </p:clrMapOvr>
  <p:transition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smtClean="0">
                <a:solidFill>
                  <a:schemeClr val="accent1">
                    <a:tint val="83000"/>
                    <a:satMod val="150000"/>
                  </a:schemeClr>
                </a:solidFill>
              </a:rPr>
              <a:t>Jezus wordt </a:t>
            </a:r>
            <a:br>
              <a:rPr lang="nl-NL" b="1" smtClean="0">
                <a:solidFill>
                  <a:schemeClr val="accent1">
                    <a:tint val="83000"/>
                    <a:satMod val="150000"/>
                  </a:schemeClr>
                </a:solidFill>
              </a:rPr>
            </a:br>
            <a:r>
              <a:rPr lang="nl-NL" b="1" smtClean="0">
                <a:solidFill>
                  <a:schemeClr val="accent1">
                    <a:tint val="83000"/>
                    <a:satMod val="150000"/>
                  </a:schemeClr>
                </a:solidFill>
              </a:rPr>
              <a:t>in het graf gelegd</a:t>
            </a:r>
            <a:endParaRPr lang="nl-NL" dirty="0">
              <a:solidFill>
                <a:schemeClr val="accent1">
                  <a:tint val="83000"/>
                  <a:satMod val="150000"/>
                </a:schemeClr>
              </a:solidFill>
            </a:endParaRPr>
          </a:p>
        </p:txBody>
      </p:sp>
      <p:sp>
        <p:nvSpPr>
          <p:cNvPr id="23555"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Vrouwen leggen hem liefdevol in het graf, met eigen handen.</a:t>
            </a:r>
            <a:br>
              <a:rPr lang="nl-NL" smtClean="0"/>
            </a:br>
            <a:r>
              <a:rPr lang="nl-NL" smtClean="0"/>
              <a:t>Het is ‘zijn lichaam, gebroken voor ons'.</a:t>
            </a:r>
            <a:br>
              <a:rPr lang="nl-NL" smtClean="0"/>
            </a:br>
            <a:r>
              <a:rPr lang="nl-NL" smtClean="0"/>
              <a:t>Het zijn als het ware de nabestaanden die meegestorven zijn.</a:t>
            </a:r>
            <a:br>
              <a:rPr lang="nl-NL" smtClean="0"/>
            </a:br>
            <a:r>
              <a:rPr lang="nl-NL" smtClean="0"/>
              <a:t>Door het waken bij de dode, het begraven van de dode, kan de dode in ons tot leven komen.</a:t>
            </a:r>
            <a:br>
              <a:rPr lang="nl-NL" smtClean="0"/>
            </a:br>
            <a:r>
              <a:rPr lang="nl-NL" smtClean="0"/>
              <a:t>Een steen is er geplaatst en wacht om weggerold te worden.</a:t>
            </a:r>
          </a:p>
        </p:txBody>
      </p:sp>
      <p:pic>
        <p:nvPicPr>
          <p:cNvPr id="23556" name="Tijdelijke aanduiding voor inhoud 4" descr="MT15.jpg"/>
          <p:cNvPicPr>
            <a:picLocks noGrp="1" noChangeAspect="1"/>
          </p:cNvPicPr>
          <p:nvPr>
            <p:ph sz="half" idx="1"/>
          </p:nvPr>
        </p:nvPicPr>
        <p:blipFill>
          <a:blip r:embed="rId2" cstate="print"/>
          <a:srcRect/>
          <a:stretch>
            <a:fillRect/>
          </a:stretch>
        </p:blipFill>
        <p:spPr>
          <a:xfrm>
            <a:off x="3651250" y="1036638"/>
            <a:ext cx="5276850" cy="4556125"/>
          </a:xfrm>
        </p:spPr>
      </p:pic>
      <p:sp>
        <p:nvSpPr>
          <p:cNvPr id="23557" name="Tekstvak 5"/>
          <p:cNvSpPr txBox="1">
            <a:spLocks noChangeArrowheads="1"/>
          </p:cNvSpPr>
          <p:nvPr/>
        </p:nvSpPr>
        <p:spPr bwMode="auto">
          <a:xfrm>
            <a:off x="6357938" y="357188"/>
            <a:ext cx="2428875"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14e statie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indent="0" eaLnBrk="1" fontAlgn="auto" hangingPunct="1">
              <a:spcAft>
                <a:spcPts val="0"/>
              </a:spcAft>
              <a:defRPr/>
            </a:pPr>
            <a:r>
              <a:rPr lang="nl-NL" b="1" dirty="0" smtClean="0">
                <a:solidFill>
                  <a:schemeClr val="accent1">
                    <a:tint val="83000"/>
                    <a:satMod val="150000"/>
                  </a:schemeClr>
                </a:solidFill>
              </a:rPr>
              <a:t>Jezus verrijst uit de dood</a:t>
            </a:r>
            <a:endParaRPr lang="nl-NL" dirty="0">
              <a:solidFill>
                <a:schemeClr val="accent1">
                  <a:tint val="83000"/>
                  <a:satMod val="150000"/>
                </a:schemeClr>
              </a:solidFill>
            </a:endParaRPr>
          </a:p>
        </p:txBody>
      </p:sp>
      <p:sp>
        <p:nvSpPr>
          <p:cNvPr id="24579"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Jezus: Tot leven gekomen. Dit leven reikt boven ons uit. Gaat ons te boven!.</a:t>
            </a:r>
          </a:p>
          <a:p>
            <a:pPr eaLnBrk="1" hangingPunct="1">
              <a:spcBef>
                <a:spcPct val="0"/>
              </a:spcBef>
            </a:pPr>
            <a:r>
              <a:rPr lang="nl-NL" smtClean="0"/>
              <a:t>Jezus Verrijzenis uit de dood maakt aan ons bekend:</a:t>
            </a:r>
            <a:br>
              <a:rPr lang="nl-NL" smtClean="0"/>
            </a:br>
            <a:r>
              <a:rPr lang="nl-NL" smtClean="0"/>
              <a:t>Vuur dat ons warm maakt en aanspoort</a:t>
            </a:r>
            <a:br>
              <a:rPr lang="nl-NL" smtClean="0"/>
            </a:br>
            <a:r>
              <a:rPr lang="nl-NL" smtClean="0"/>
              <a:t>Licht dat ons aanspoort in de morgen</a:t>
            </a:r>
            <a:br>
              <a:rPr lang="nl-NL" smtClean="0"/>
            </a:br>
            <a:r>
              <a:rPr lang="nl-NL" smtClean="0"/>
              <a:t>Leven dat ons doet leven</a:t>
            </a:r>
            <a:br>
              <a:rPr lang="nl-NL" smtClean="0"/>
            </a:br>
            <a:r>
              <a:rPr lang="nl-NL" smtClean="0"/>
              <a:t>Kwetsbaarheid die kracht kan zijn</a:t>
            </a:r>
            <a:br>
              <a:rPr lang="nl-NL" smtClean="0"/>
            </a:br>
            <a:r>
              <a:rPr lang="nl-NL" smtClean="0"/>
              <a:t>Geboorte die ons leven ontvouwt</a:t>
            </a:r>
            <a:br>
              <a:rPr lang="nl-NL" smtClean="0"/>
            </a:br>
            <a:r>
              <a:rPr lang="nl-NL" smtClean="0"/>
              <a:t>Zichtbaar wordt hier wat echt leven is</a:t>
            </a:r>
          </a:p>
          <a:p>
            <a:pPr eaLnBrk="1" hangingPunct="1">
              <a:spcBef>
                <a:spcPct val="0"/>
              </a:spcBef>
            </a:pPr>
            <a:r>
              <a:rPr lang="nl-NL" smtClean="0"/>
              <a:t>Bij de verrijzenis lijkt het te zijn zoals bij een geboorte:</a:t>
            </a:r>
          </a:p>
          <a:p>
            <a:pPr eaLnBrk="1" hangingPunct="1">
              <a:spcBef>
                <a:spcPct val="0"/>
              </a:spcBef>
            </a:pPr>
            <a:endParaRPr lang="nl-NL" smtClean="0"/>
          </a:p>
          <a:p>
            <a:pPr eaLnBrk="1" hangingPunct="1">
              <a:spcBef>
                <a:spcPct val="0"/>
              </a:spcBef>
            </a:pPr>
            <a:r>
              <a:rPr lang="nl-NL" sz="1600" b="1" smtClean="0">
                <a:solidFill>
                  <a:srgbClr val="FFFF00"/>
                </a:solidFill>
              </a:rPr>
              <a:t>Met kracht maakt zich het leven een weg.</a:t>
            </a:r>
          </a:p>
          <a:p>
            <a:pPr eaLnBrk="1" hangingPunct="1">
              <a:spcBef>
                <a:spcPct val="0"/>
              </a:spcBef>
            </a:pPr>
            <a:endParaRPr lang="nl-NL" smtClean="0"/>
          </a:p>
        </p:txBody>
      </p:sp>
      <p:pic>
        <p:nvPicPr>
          <p:cNvPr id="24580" name="Tijdelijke aanduiding voor inhoud 4" descr="MT16.jpg"/>
          <p:cNvPicPr>
            <a:picLocks noGrp="1" noChangeAspect="1"/>
          </p:cNvPicPr>
          <p:nvPr>
            <p:ph sz="half" idx="1"/>
          </p:nvPr>
        </p:nvPicPr>
        <p:blipFill>
          <a:blip r:embed="rId2" cstate="print"/>
          <a:srcRect/>
          <a:stretch>
            <a:fillRect/>
          </a:stretch>
        </p:blipFill>
        <p:spPr>
          <a:xfrm>
            <a:off x="3651250" y="912813"/>
            <a:ext cx="5276850" cy="4803775"/>
          </a:xfrm>
        </p:spPr>
      </p:pic>
    </p:spTree>
  </p:cSld>
  <p:clrMapOvr>
    <a:masterClrMapping/>
  </p:clrMapOvr>
  <p:transition advTm="3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2"/>
          </p:nvPr>
        </p:nvSpPr>
        <p:spPr>
          <a:xfrm>
            <a:off x="0" y="0"/>
            <a:ext cx="9144000" cy="6311264"/>
          </a:xfrm>
        </p:spPr>
        <p:txBody>
          <a:bodyPr/>
          <a:lstStyle/>
          <a:p>
            <a:r>
              <a:rPr lang="nl-NL" sz="1600" b="1" dirty="0" smtClean="0">
                <a:solidFill>
                  <a:schemeClr val="accent1">
                    <a:tint val="83000"/>
                    <a:satMod val="150000"/>
                  </a:schemeClr>
                </a:solidFill>
              </a:rPr>
              <a:t>De </a:t>
            </a:r>
            <a:r>
              <a:rPr lang="nl-NL" sz="1600" b="1" dirty="0" smtClean="0">
                <a:solidFill>
                  <a:schemeClr val="accent1">
                    <a:tint val="83000"/>
                    <a:satMod val="150000"/>
                  </a:schemeClr>
                </a:solidFill>
              </a:rPr>
              <a:t>Kruisweg </a:t>
            </a:r>
            <a:r>
              <a:rPr lang="nl-NL" sz="1600" b="1" dirty="0" smtClean="0">
                <a:solidFill>
                  <a:schemeClr val="accent1">
                    <a:tint val="83000"/>
                    <a:satMod val="150000"/>
                  </a:schemeClr>
                </a:solidFill>
              </a:rPr>
              <a:t>in de Moeder </a:t>
            </a:r>
            <a:r>
              <a:rPr lang="nl-NL" sz="1600" b="1" dirty="0" err="1" smtClean="0">
                <a:solidFill>
                  <a:schemeClr val="accent1">
                    <a:tint val="83000"/>
                    <a:satMod val="150000"/>
                  </a:schemeClr>
                </a:solidFill>
              </a:rPr>
              <a:t>Teresakerk</a:t>
            </a:r>
            <a:endParaRPr lang="nl-NL" sz="1600" dirty="0" smtClean="0"/>
          </a:p>
          <a:p>
            <a:r>
              <a:rPr lang="nl-NL" dirty="0" smtClean="0"/>
              <a:t>Deze heeft </a:t>
            </a:r>
            <a:r>
              <a:rPr lang="nl-NL" dirty="0" smtClean="0"/>
              <a:t>een eigen ontstaansgeschiedenis en begon in 1984 in de toenmalige </a:t>
            </a:r>
            <a:r>
              <a:rPr lang="nl-NL" dirty="0" err="1" smtClean="0"/>
              <a:t>Pius</a:t>
            </a:r>
            <a:r>
              <a:rPr lang="nl-NL" dirty="0" smtClean="0"/>
              <a:t> </a:t>
            </a:r>
            <a:r>
              <a:rPr lang="nl-NL" dirty="0" err="1" smtClean="0"/>
              <a:t>X-parochie</a:t>
            </a:r>
            <a:r>
              <a:rPr lang="nl-NL" dirty="0" smtClean="0"/>
              <a:t>. In dat jaar vierde pastoor Span van deze parochie zijn 40-jarig priesterfeest en werd ook het 25-jarig bestaan van de parochie gevierd. Voor dat dubbele jubileumfeest lag een aansprekend en blijvend cadeau voor de hand. Omdat het kerkgebouw best enige verfraaiing kon gebruiken, heeft de toen gevormde feestcommissie voor een kruisweg gekozen. Het zoeken naar een passende en ook betaalbare kruisweg ging niet direct over rozen. De bekende paramentenfirma </a:t>
            </a:r>
            <a:r>
              <a:rPr lang="nl-NL" dirty="0" err="1" smtClean="0"/>
              <a:t>Stadelmeijer</a:t>
            </a:r>
            <a:r>
              <a:rPr lang="nl-NL" dirty="0" smtClean="0"/>
              <a:t> uit Nijmegen kwam met een aanbod van een kruisweg bestaande uit zeven dubbele staties. Maar deze oogden veel te iel en voor de gevraagde prijs kon bijna de kruisweg van de Sint Pieter worden aangeschaft. Gelukkig werd de commissie attent gemaakt op </a:t>
            </a:r>
            <a:r>
              <a:rPr lang="nl-NL" dirty="0" smtClean="0"/>
              <a:t>een jonge </a:t>
            </a:r>
            <a:r>
              <a:rPr lang="nl-NL" dirty="0" err="1" smtClean="0"/>
              <a:t>amateur-schilder</a:t>
            </a:r>
            <a:r>
              <a:rPr lang="nl-NL" dirty="0" smtClean="0"/>
              <a:t> uit onze eigen gemeente, namelijk </a:t>
            </a:r>
            <a:r>
              <a:rPr lang="nl-NL" dirty="0" err="1" smtClean="0"/>
              <a:t>Beckum</a:t>
            </a:r>
            <a:r>
              <a:rPr lang="nl-NL" dirty="0" smtClean="0"/>
              <a:t>: </a:t>
            </a:r>
            <a:r>
              <a:rPr lang="nl-NL" dirty="0" err="1" smtClean="0"/>
              <a:t>Alfons</a:t>
            </a:r>
            <a:r>
              <a:rPr lang="nl-NL" dirty="0" smtClean="0"/>
              <a:t> ter Avest, toen ongeveer 21 jaar oud. Samen met hem werden verschillende kerken en kloosters bezocht om zich breed te oriënteren. Ter Avest werd eerst gevraagd een werkstuk te maken van de Christusfiguur. Dat was van dusdanige kwaliteit dat hem de opdracht werd gegund. Een prettige maar zeker niet onbelangrijke bijkomstigheid was dat de prijs die hij vroeg, een fractie was van die van </a:t>
            </a:r>
            <a:r>
              <a:rPr lang="nl-NL" dirty="0" err="1" smtClean="0"/>
              <a:t>Stadelmeijer</a:t>
            </a:r>
            <a:r>
              <a:rPr lang="nl-NL" dirty="0" smtClean="0"/>
              <a:t>.</a:t>
            </a:r>
          </a:p>
          <a:p>
            <a:r>
              <a:rPr lang="nl-NL" dirty="0" smtClean="0"/>
              <a:t>Ter Avest vroeg wel ruim de tijd, die hij ook kreeg. Voor de Christusfiguur zocht hij een model en ging aan </a:t>
            </a:r>
            <a:r>
              <a:rPr lang="nl-NL" dirty="0" smtClean="0"/>
              <a:t>de slag</a:t>
            </a:r>
            <a:r>
              <a:rPr lang="nl-NL" dirty="0" smtClean="0"/>
              <a:t>. Na ongeveer vier jaar waren alle veertien staties gereed. </a:t>
            </a:r>
            <a:r>
              <a:rPr lang="nl-NL" dirty="0" err="1" smtClean="0"/>
              <a:t>Alfons</a:t>
            </a:r>
            <a:r>
              <a:rPr lang="nl-NL" dirty="0" smtClean="0"/>
              <a:t> ter Avest heeft voor een stijl gekozen die niet de gebruikelijke traditionele wijze van het weergeven van Jezus volgde, maar ook niet modern en trendgevoelig was. Het is een zeer eigentijds kunstwerk geworden. Aan de ene kant wordt het lijdensverhaal heel traditioneel weergegeven, maar aan de andere kant zijn er veel actuele beelden in verwerkt die soms surrealistisch aandoen. In alle staties is de wereldbol weergegeven. Veel gezichten zijn niet herkenbaar en soms zelfs helemaal transparant. Om een harmonisch geheel met het kerkinterieur te krijgen </a:t>
            </a:r>
            <a:r>
              <a:rPr lang="nl-NL" dirty="0" smtClean="0"/>
              <a:t>heeft Ter </a:t>
            </a:r>
            <a:r>
              <a:rPr lang="nl-NL" dirty="0" smtClean="0"/>
              <a:t>Avest veel met blauw gewerkt. Door de bijzondere elementen die in de staties zijn verwerkt en de aparte wijze waarop de gezichten zijn weergegeven komt, de kijker tot een beschouwende manier van nadenken.</a:t>
            </a:r>
          </a:p>
          <a:p>
            <a:r>
              <a:rPr lang="nl-NL" dirty="0" smtClean="0"/>
              <a:t>Begin jaren 90 moest de </a:t>
            </a:r>
            <a:r>
              <a:rPr lang="nl-NL" dirty="0" err="1" smtClean="0"/>
              <a:t>Piuskerk</a:t>
            </a:r>
            <a:r>
              <a:rPr lang="nl-NL" dirty="0" smtClean="0"/>
              <a:t> worden gesloten. Een nieuw godshuis voor de parochianen van de </a:t>
            </a:r>
            <a:r>
              <a:rPr lang="nl-NL" dirty="0" err="1" smtClean="0"/>
              <a:t>Ludgerus</a:t>
            </a:r>
            <a:r>
              <a:rPr lang="nl-NL" dirty="0" smtClean="0"/>
              <a:t>, de </a:t>
            </a:r>
            <a:r>
              <a:rPr lang="nl-NL" dirty="0" err="1" smtClean="0"/>
              <a:t>Pius</a:t>
            </a:r>
            <a:r>
              <a:rPr lang="nl-NL" dirty="0" smtClean="0"/>
              <a:t> X en de Willibrord verrees in </a:t>
            </a:r>
            <a:r>
              <a:rPr lang="nl-NL" dirty="0" err="1" smtClean="0"/>
              <a:t>Hengelo-Zuid</a:t>
            </a:r>
            <a:r>
              <a:rPr lang="nl-NL" dirty="0" smtClean="0"/>
              <a:t>, de Moeder </a:t>
            </a:r>
            <a:r>
              <a:rPr lang="nl-NL" dirty="0" err="1" smtClean="0"/>
              <a:t>Teresakerk</a:t>
            </a:r>
            <a:r>
              <a:rPr lang="nl-NL" dirty="0" smtClean="0"/>
              <a:t>. De keuze was toen om die kerk te verfraaien met de oude kruisweg uit de </a:t>
            </a:r>
            <a:r>
              <a:rPr lang="nl-NL" dirty="0" err="1" smtClean="0"/>
              <a:t>Ludgerus</a:t>
            </a:r>
            <a:r>
              <a:rPr lang="nl-NL" dirty="0" smtClean="0"/>
              <a:t> of met die van de </a:t>
            </a:r>
            <a:r>
              <a:rPr lang="nl-NL" dirty="0" err="1" smtClean="0"/>
              <a:t>Pius</a:t>
            </a:r>
            <a:r>
              <a:rPr lang="nl-NL" dirty="0" smtClean="0"/>
              <a:t> X. Gekozen is dus voor de meer eigentijdse kruisweg van de jonge kunstenaar </a:t>
            </a:r>
            <a:r>
              <a:rPr lang="nl-NL" dirty="0" err="1" smtClean="0"/>
              <a:t>Alfons</a:t>
            </a:r>
            <a:r>
              <a:rPr lang="nl-NL" dirty="0" smtClean="0"/>
              <a:t> ter Avest</a:t>
            </a:r>
            <a:r>
              <a:rPr lang="nl-NL" dirty="0" smtClean="0"/>
              <a:t>.</a:t>
            </a: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indent="0" eaLnBrk="1" fontAlgn="auto" hangingPunct="1">
              <a:spcAft>
                <a:spcPts val="0"/>
              </a:spcAft>
              <a:defRPr/>
            </a:pPr>
            <a:r>
              <a:rPr lang="nl-NL" dirty="0">
                <a:solidFill>
                  <a:schemeClr val="accent1">
                    <a:tint val="83000"/>
                    <a:satMod val="150000"/>
                  </a:schemeClr>
                </a:solidFill>
              </a:rPr>
              <a:t>Het laatste avondmaal.</a:t>
            </a:r>
            <a:r>
              <a:rPr lang="nl-NL" dirty="0" smtClean="0">
                <a:solidFill>
                  <a:schemeClr val="accent1">
                    <a:tint val="83000"/>
                    <a:satMod val="150000"/>
                  </a:schemeClr>
                </a:solidFill>
              </a:rPr>
              <a:t/>
            </a:r>
            <a:br>
              <a:rPr lang="nl-NL" dirty="0" smtClean="0">
                <a:solidFill>
                  <a:schemeClr val="accent1">
                    <a:tint val="83000"/>
                    <a:satMod val="150000"/>
                  </a:schemeClr>
                </a:solidFill>
              </a:rPr>
            </a:br>
            <a:endParaRPr lang="nl-NL" dirty="0">
              <a:solidFill>
                <a:schemeClr val="accent1">
                  <a:tint val="83000"/>
                  <a:satMod val="150000"/>
                </a:schemeClr>
              </a:solidFill>
            </a:endParaRPr>
          </a:p>
        </p:txBody>
      </p:sp>
      <p:sp>
        <p:nvSpPr>
          <p:cNvPr id="6" name="Tijdelijke aanduiding voor tekst 5"/>
          <p:cNvSpPr>
            <a:spLocks noGrp="1"/>
          </p:cNvSpPr>
          <p:nvPr>
            <p:ph type="body" idx="2"/>
          </p:nvPr>
        </p:nvSpPr>
        <p:spPr>
          <a:xfrm>
            <a:off x="1135063" y="368300"/>
            <a:ext cx="2438400" cy="5943600"/>
          </a:xfrm>
        </p:spPr>
        <p:txBody>
          <a:bodyPr>
            <a:normAutofit fontScale="85000" lnSpcReduction="10000"/>
          </a:bodyPr>
          <a:lstStyle/>
          <a:p>
            <a:pPr eaLnBrk="1" fontAlgn="auto" hangingPunct="1">
              <a:spcAft>
                <a:spcPts val="0"/>
              </a:spcAft>
              <a:buFont typeface="Wingdings 2"/>
              <a:buNone/>
              <a:defRPr/>
            </a:pPr>
            <a:r>
              <a:rPr lang="nl-NL" dirty="0" smtClean="0"/>
              <a:t>Jezus </a:t>
            </a:r>
            <a:r>
              <a:rPr lang="nl-NL" dirty="0"/>
              <a:t>en zijn leerlingen staan rond de tafel voor het eten van het paasmaal, dat één </a:t>
            </a:r>
            <a:br>
              <a:rPr lang="nl-NL" dirty="0"/>
            </a:br>
            <a:r>
              <a:rPr lang="nl-NL" dirty="0"/>
              <a:t>keer per jaar - ter herdenking van de uittocht uit Egypte- in elk joods gezin gehouden wordt. Jezus zelf, staat met de rug naar ons toe. </a:t>
            </a:r>
            <a:br>
              <a:rPr lang="nl-NL" dirty="0"/>
            </a:br>
            <a:r>
              <a:rPr lang="nl-NL" dirty="0"/>
              <a:t>Hij lijkt te zeggen: "Doe wat met mijn verhaal, met mijn woorden, met mijn leven. Doe </a:t>
            </a:r>
            <a:br>
              <a:rPr lang="nl-NL" dirty="0"/>
            </a:br>
            <a:r>
              <a:rPr lang="nl-NL" dirty="0"/>
              <a:t>dat nu, want mijn leven loopt ten einde, maar zal ook de start zijn van een nieuw begin. Zoals ook het feest van Pasen-Pascha het feest van de ‘Voorbijgang' is."</a:t>
            </a:r>
            <a:endParaRPr lang="nl-NL" dirty="0" smtClean="0"/>
          </a:p>
          <a:p>
            <a:pPr eaLnBrk="1" fontAlgn="auto" hangingPunct="1">
              <a:spcAft>
                <a:spcPts val="0"/>
              </a:spcAft>
              <a:buFont typeface="Wingdings 2"/>
              <a:buNone/>
              <a:defRPr/>
            </a:pPr>
            <a:r>
              <a:rPr lang="nl-NL" dirty="0"/>
              <a:t>Het geheel ademt een sfeer van troosteloosheid, angst en eenzaamheid, maar de schaduwfiguren verwijzen naar de toekomst...... het vervolg. Zij moeten er mee verder en Jezus is bij hen aanwezig en voelt zich verbonden met hen. </a:t>
            </a:r>
            <a:br>
              <a:rPr lang="nl-NL" dirty="0"/>
            </a:br>
            <a:r>
              <a:rPr lang="nl-NL" dirty="0"/>
              <a:t>Jezus gaat een moeilijke opdracht tegemoet. Hij staat in een doorschijnend gewaad met de rug naar het licht, hij geeft zich prijs en laat ons delen van dat licht.</a:t>
            </a:r>
            <a:br>
              <a:rPr lang="nl-NL" dirty="0"/>
            </a:br>
            <a:r>
              <a:rPr lang="nl-NL" dirty="0"/>
              <a:t>Gaan we ook nu samen de weg van Leven? </a:t>
            </a:r>
            <a:endParaRPr lang="nl-NL" dirty="0" smtClean="0"/>
          </a:p>
          <a:p>
            <a:pPr eaLnBrk="1" fontAlgn="auto" hangingPunct="1">
              <a:spcAft>
                <a:spcPts val="0"/>
              </a:spcAft>
              <a:buFont typeface="Wingdings 2"/>
              <a:buNone/>
              <a:defRPr/>
            </a:pPr>
            <a:endParaRPr lang="nl-NL" dirty="0"/>
          </a:p>
        </p:txBody>
      </p:sp>
      <p:pic>
        <p:nvPicPr>
          <p:cNvPr id="9220" name="Tijdelijke aanduiding voor inhoud 6" descr="MT1.jpg"/>
          <p:cNvPicPr>
            <a:picLocks noGrp="1" noChangeAspect="1"/>
          </p:cNvPicPr>
          <p:nvPr>
            <p:ph sz="half" idx="1"/>
          </p:nvPr>
        </p:nvPicPr>
        <p:blipFill>
          <a:blip r:embed="rId2" cstate="print"/>
          <a:srcRect/>
          <a:stretch>
            <a:fillRect/>
          </a:stretch>
        </p:blipFill>
        <p:spPr>
          <a:xfrm>
            <a:off x="3651250" y="935038"/>
            <a:ext cx="5276850" cy="4759325"/>
          </a:xfrm>
        </p:spPr>
      </p:pic>
    </p:spTree>
  </p:cSld>
  <p:clrMapOvr>
    <a:masterClrMapping/>
  </p:clrMapOvr>
  <p:transition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7664"/>
            <a:ext cx="1133856" cy="5943600"/>
          </a:xfrm>
        </p:spPr>
        <p:txBody>
          <a:bodyPr/>
          <a:lstStyle/>
          <a:p>
            <a:pPr indent="0" eaLnBrk="1" fontAlgn="auto" hangingPunct="1">
              <a:spcAft>
                <a:spcPts val="0"/>
              </a:spcAft>
              <a:defRPr/>
            </a:pPr>
            <a:r>
              <a:rPr lang="nl-NL" b="1" dirty="0" smtClean="0">
                <a:solidFill>
                  <a:schemeClr val="accent1">
                    <a:tint val="83000"/>
                    <a:satMod val="150000"/>
                  </a:schemeClr>
                </a:solidFill>
              </a:rPr>
              <a:t>Jezus wordt</a:t>
            </a:r>
            <a:r>
              <a:rPr lang="nl-NL" dirty="0" smtClean="0">
                <a:solidFill>
                  <a:schemeClr val="accent1">
                    <a:tint val="83000"/>
                    <a:satMod val="150000"/>
                  </a:schemeClr>
                </a:solidFill>
              </a:rPr>
              <a:t> </a:t>
            </a:r>
            <a:br>
              <a:rPr lang="nl-NL" dirty="0" smtClean="0">
                <a:solidFill>
                  <a:schemeClr val="accent1">
                    <a:tint val="83000"/>
                    <a:satMod val="150000"/>
                  </a:schemeClr>
                </a:solidFill>
              </a:rPr>
            </a:br>
            <a:r>
              <a:rPr lang="nl-NL" dirty="0" smtClean="0">
                <a:solidFill>
                  <a:schemeClr val="accent1">
                    <a:tint val="83000"/>
                    <a:satMod val="150000"/>
                  </a:schemeClr>
                </a:solidFill>
              </a:rPr>
              <a:t> </a:t>
            </a:r>
            <a:r>
              <a:rPr lang="nl-NL" b="1" dirty="0" smtClean="0">
                <a:solidFill>
                  <a:schemeClr val="accent1">
                    <a:tint val="83000"/>
                    <a:satMod val="150000"/>
                  </a:schemeClr>
                </a:solidFill>
              </a:rPr>
              <a:t>ter dood  veroordeeld.</a:t>
            </a:r>
            <a:r>
              <a:rPr lang="nl-NL" dirty="0" smtClean="0">
                <a:solidFill>
                  <a:schemeClr val="accent1">
                    <a:tint val="83000"/>
                    <a:satMod val="150000"/>
                  </a:schemeClr>
                </a:solidFill>
              </a:rPr>
              <a:t> </a:t>
            </a:r>
            <a:endParaRPr lang="nl-NL" dirty="0">
              <a:solidFill>
                <a:schemeClr val="accent1">
                  <a:tint val="83000"/>
                  <a:satMod val="150000"/>
                </a:schemeClr>
              </a:solidFill>
            </a:endParaRPr>
          </a:p>
        </p:txBody>
      </p:sp>
      <p:sp>
        <p:nvSpPr>
          <p:cNvPr id="3" name="Tijdelijke aanduiding voor tekst 2"/>
          <p:cNvSpPr>
            <a:spLocks noGrp="1"/>
          </p:cNvSpPr>
          <p:nvPr>
            <p:ph type="body" idx="2"/>
          </p:nvPr>
        </p:nvSpPr>
        <p:spPr>
          <a:xfrm>
            <a:off x="1135063" y="368300"/>
            <a:ext cx="2438400" cy="5943600"/>
          </a:xfrm>
        </p:spPr>
        <p:txBody>
          <a:bodyPr>
            <a:normAutofit fontScale="92500" lnSpcReduction="10000"/>
          </a:bodyPr>
          <a:lstStyle/>
          <a:p>
            <a:pPr eaLnBrk="1" fontAlgn="auto" hangingPunct="1">
              <a:spcAft>
                <a:spcPts val="0"/>
              </a:spcAft>
              <a:buFont typeface="Wingdings 2"/>
              <a:buNone/>
              <a:defRPr/>
            </a:pPr>
            <a:r>
              <a:rPr lang="nl-NL" dirty="0" smtClean="0"/>
              <a:t>Het volk is aanwezig met vertwijfelde en angstige gezichten.</a:t>
            </a:r>
            <a:br>
              <a:rPr lang="nl-NL" dirty="0" smtClean="0"/>
            </a:br>
            <a:r>
              <a:rPr lang="nl-NL" dirty="0" smtClean="0"/>
              <a:t>De krijgsmacht is aanwezig dankzij de buidel met geld; opgebracht door het verraad.</a:t>
            </a:r>
            <a:br>
              <a:rPr lang="nl-NL" dirty="0" smtClean="0"/>
            </a:br>
            <a:r>
              <a:rPr lang="nl-NL" dirty="0" err="1" smtClean="0"/>
              <a:t>Pilatus</a:t>
            </a:r>
            <a:r>
              <a:rPr lang="nl-NL" dirty="0" smtClean="0"/>
              <a:t>, een machtig man, is nergens meer. Het loopt hem uit de hand.</a:t>
            </a:r>
            <a:br>
              <a:rPr lang="nl-NL" dirty="0" smtClean="0"/>
            </a:br>
            <a:r>
              <a:rPr lang="nl-NL" dirty="0" smtClean="0"/>
              <a:t>Jezus staat daar, wachtend op wat komen gaat. Hijzelf en zijn bevrijdende boodschap, zijn eerlijkheid en </a:t>
            </a:r>
            <a:r>
              <a:rPr lang="nl-NL" dirty="0" err="1" smtClean="0"/>
              <a:t>diep-menselijkheid</a:t>
            </a:r>
            <a:r>
              <a:rPr lang="nl-NL" dirty="0" smtClean="0"/>
              <a:t> worden op de proef gesteld. Het laatste kleed wordt hem ontnomen en zijn aanklagers willen hem zijn gezicht ontnemen door hem op zijn gezicht te laten vallen.</a:t>
            </a:r>
            <a:br>
              <a:rPr lang="nl-NL" dirty="0" smtClean="0"/>
            </a:br>
            <a:r>
              <a:rPr lang="nl-NL" dirty="0" smtClean="0"/>
              <a:t>Voelt Jezus zich nog enigszins beschermd tegen het zwijgende volk, dat de machthebbers laat beslissen? </a:t>
            </a:r>
            <a:br>
              <a:rPr lang="nl-NL" dirty="0" smtClean="0"/>
            </a:br>
            <a:r>
              <a:rPr lang="nl-NL" dirty="0" smtClean="0"/>
              <a:t>Waarom geen protest? Is dat onmacht, angst of gemakzucht?</a:t>
            </a:r>
          </a:p>
          <a:p>
            <a:pPr eaLnBrk="1" fontAlgn="auto" hangingPunct="1">
              <a:spcAft>
                <a:spcPts val="0"/>
              </a:spcAft>
              <a:buFont typeface="Wingdings 2"/>
              <a:buNone/>
              <a:defRPr/>
            </a:pPr>
            <a:endParaRPr lang="nl-NL" dirty="0"/>
          </a:p>
        </p:txBody>
      </p:sp>
      <p:pic>
        <p:nvPicPr>
          <p:cNvPr id="10244" name="Tijdelijke aanduiding voor inhoud 4" descr="MT2.jpg"/>
          <p:cNvPicPr>
            <a:picLocks noGrp="1" noChangeAspect="1"/>
          </p:cNvPicPr>
          <p:nvPr>
            <p:ph sz="half" idx="1"/>
          </p:nvPr>
        </p:nvPicPr>
        <p:blipFill>
          <a:blip r:embed="rId2" cstate="print"/>
          <a:srcRect/>
          <a:stretch>
            <a:fillRect/>
          </a:stretch>
        </p:blipFill>
        <p:spPr>
          <a:xfrm>
            <a:off x="3651250" y="981075"/>
            <a:ext cx="5276850" cy="4667250"/>
          </a:xfrm>
        </p:spPr>
      </p:pic>
      <p:sp>
        <p:nvSpPr>
          <p:cNvPr id="10245" name="Tekstvak 5"/>
          <p:cNvSpPr txBox="1">
            <a:spLocks noChangeArrowheads="1"/>
          </p:cNvSpPr>
          <p:nvPr/>
        </p:nvSpPr>
        <p:spPr bwMode="auto">
          <a:xfrm>
            <a:off x="6143625" y="500063"/>
            <a:ext cx="2714625" cy="369887"/>
          </a:xfrm>
          <a:prstGeom prst="rect">
            <a:avLst/>
          </a:prstGeom>
          <a:noFill/>
          <a:ln w="9525">
            <a:noFill/>
            <a:miter lim="800000"/>
            <a:headEnd/>
            <a:tailEnd/>
          </a:ln>
        </p:spPr>
        <p:txBody>
          <a:bodyPr>
            <a:spAutoFit/>
          </a:bodyPr>
          <a:lstStyle/>
          <a:p>
            <a:pPr algn="r"/>
            <a:r>
              <a:rPr lang="nl-NL" b="1" i="1">
                <a:solidFill>
                  <a:srgbClr val="FF0000"/>
                </a:solidFill>
                <a:latin typeface="Century Gothic" pitchFamily="34" charset="0"/>
              </a:rPr>
              <a:t>1e statie</a:t>
            </a:r>
            <a:endParaRPr lang="nl-NL">
              <a:solidFill>
                <a:srgbClr val="FF0000"/>
              </a:solidFill>
              <a:latin typeface="Century Gothic" pitchFamily="34" charset="0"/>
            </a:endParaRPr>
          </a:p>
        </p:txBody>
      </p:sp>
    </p:spTree>
  </p:cSld>
  <p:clrMapOvr>
    <a:masterClrMapping/>
  </p:clrMapOvr>
  <p:transition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neemt</a:t>
            </a:r>
            <a:r>
              <a:rPr lang="nl-NL" dirty="0" smtClean="0">
                <a:solidFill>
                  <a:schemeClr val="accent1">
                    <a:tint val="83000"/>
                    <a:satMod val="150000"/>
                  </a:schemeClr>
                </a:solidFill>
              </a:rPr>
              <a:t/>
            </a:r>
            <a:br>
              <a:rPr lang="nl-NL" dirty="0" smtClean="0">
                <a:solidFill>
                  <a:schemeClr val="accent1">
                    <a:tint val="83000"/>
                    <a:satMod val="150000"/>
                  </a:schemeClr>
                </a:solidFill>
              </a:rPr>
            </a:br>
            <a:r>
              <a:rPr lang="nl-NL" b="1" dirty="0" smtClean="0">
                <a:solidFill>
                  <a:schemeClr val="accent1">
                    <a:tint val="83000"/>
                    <a:satMod val="150000"/>
                  </a:schemeClr>
                </a:solidFill>
              </a:rPr>
              <a:t>het kruis op zijn schouders.</a:t>
            </a:r>
            <a:endParaRPr lang="nl-NL" dirty="0">
              <a:solidFill>
                <a:schemeClr val="accent1">
                  <a:tint val="83000"/>
                  <a:satMod val="150000"/>
                </a:schemeClr>
              </a:solidFill>
            </a:endParaRPr>
          </a:p>
        </p:txBody>
      </p:sp>
      <p:sp>
        <p:nvSpPr>
          <p:cNvPr id="3" name="Tijdelijke aanduiding voor tekst 2"/>
          <p:cNvSpPr>
            <a:spLocks noGrp="1"/>
          </p:cNvSpPr>
          <p:nvPr>
            <p:ph type="body" idx="2"/>
          </p:nvPr>
        </p:nvSpPr>
        <p:spPr>
          <a:xfrm>
            <a:off x="1135063" y="368300"/>
            <a:ext cx="2438400" cy="5943600"/>
          </a:xfrm>
        </p:spPr>
        <p:txBody>
          <a:bodyPr>
            <a:normAutofit lnSpcReduction="10000"/>
          </a:bodyPr>
          <a:lstStyle/>
          <a:p>
            <a:pPr eaLnBrk="1" fontAlgn="auto" hangingPunct="1">
              <a:spcAft>
                <a:spcPts val="0"/>
              </a:spcAft>
              <a:buFont typeface="Wingdings 2"/>
              <a:buNone/>
              <a:defRPr/>
            </a:pPr>
            <a:r>
              <a:rPr lang="nl-NL" dirty="0" smtClean="0"/>
              <a:t>Zoals de aardbol voor ons een leefwereld en werkterrein is, zo is dat ook voor Jezus.</a:t>
            </a:r>
            <a:br>
              <a:rPr lang="nl-NL" dirty="0" smtClean="0"/>
            </a:br>
            <a:r>
              <a:rPr lang="nl-NL" dirty="0" smtClean="0"/>
              <a:t>Jezus krijgt het hier zwaar te verduren door het kruis dat op zijn schouders werd gelegd.</a:t>
            </a:r>
            <a:br>
              <a:rPr lang="nl-NL" dirty="0" smtClean="0"/>
            </a:br>
            <a:r>
              <a:rPr lang="nl-NL" dirty="0" smtClean="0"/>
              <a:t>Zijn ogen gevuld met tranen, maar zijn gestalte is krachtig.</a:t>
            </a:r>
            <a:br>
              <a:rPr lang="nl-NL" dirty="0" smtClean="0"/>
            </a:br>
            <a:r>
              <a:rPr lang="nl-NL" dirty="0" smtClean="0"/>
              <a:t>Is hij zich bewust van datgene dat was voorspeld ?</a:t>
            </a:r>
            <a:br>
              <a:rPr lang="nl-NL" dirty="0" smtClean="0"/>
            </a:br>
            <a:r>
              <a:rPr lang="nl-NL" dirty="0" smtClean="0"/>
              <a:t>Hij geeft zijn leven als ‘water' voor het leven van de mensheid. Hij steekt zijn handen uit voor ons, zeker voor hen, de zwakste, onder ons. </a:t>
            </a:r>
            <a:br>
              <a:rPr lang="nl-NL" dirty="0" smtClean="0"/>
            </a:br>
            <a:r>
              <a:rPr lang="nl-NL" dirty="0" smtClean="0"/>
              <a:t>Wij, wat doen wij?</a:t>
            </a:r>
            <a:br>
              <a:rPr lang="nl-NL" dirty="0" smtClean="0"/>
            </a:br>
            <a:r>
              <a:rPr lang="nl-NL" dirty="0" smtClean="0"/>
              <a:t>Dit lijden kan toch niet voor niets zijn?</a:t>
            </a:r>
            <a:br>
              <a:rPr lang="nl-NL" dirty="0" smtClean="0"/>
            </a:br>
            <a:r>
              <a:rPr lang="nl-NL" dirty="0" smtClean="0"/>
              <a:t>Wij werken toch aan vrede en gerechtigheid?</a:t>
            </a:r>
            <a:br>
              <a:rPr lang="nl-NL" dirty="0" smtClean="0"/>
            </a:br>
            <a:r>
              <a:rPr lang="nl-NL" dirty="0" smtClean="0"/>
              <a:t>Houden ook wij elkaar de handen vast? Weten het levenswater te vangen?</a:t>
            </a:r>
            <a:endParaRPr lang="nl-NL" dirty="0"/>
          </a:p>
        </p:txBody>
      </p:sp>
      <p:pic>
        <p:nvPicPr>
          <p:cNvPr id="11268" name="Tijdelijke aanduiding voor inhoud 4" descr="MT3.jpg"/>
          <p:cNvPicPr>
            <a:picLocks noGrp="1" noChangeAspect="1"/>
          </p:cNvPicPr>
          <p:nvPr>
            <p:ph sz="half" idx="1"/>
          </p:nvPr>
        </p:nvPicPr>
        <p:blipFill>
          <a:blip r:embed="rId2" cstate="print"/>
          <a:srcRect/>
          <a:stretch>
            <a:fillRect/>
          </a:stretch>
        </p:blipFill>
        <p:spPr>
          <a:xfrm>
            <a:off x="3651250" y="1046163"/>
            <a:ext cx="5276850" cy="4537075"/>
          </a:xfrm>
        </p:spPr>
      </p:pic>
      <p:sp>
        <p:nvSpPr>
          <p:cNvPr id="11269" name="Tekstvak 5"/>
          <p:cNvSpPr txBox="1">
            <a:spLocks noChangeArrowheads="1"/>
          </p:cNvSpPr>
          <p:nvPr/>
        </p:nvSpPr>
        <p:spPr bwMode="auto">
          <a:xfrm>
            <a:off x="6572250" y="500063"/>
            <a:ext cx="2214563"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2e statie</a:t>
            </a:r>
          </a:p>
        </p:txBody>
      </p:sp>
    </p:spTree>
  </p:cSld>
  <p:clrMapOvr>
    <a:masterClrMapping/>
  </p:clrMapOvr>
  <p:transition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456" y="367664"/>
            <a:ext cx="914400" cy="6490336"/>
          </a:xfrm>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valt</a:t>
            </a:r>
            <a:br>
              <a:rPr lang="nl-NL" b="1" dirty="0" smtClean="0">
                <a:solidFill>
                  <a:schemeClr val="accent1">
                    <a:tint val="83000"/>
                    <a:satMod val="150000"/>
                  </a:schemeClr>
                </a:solidFill>
              </a:rPr>
            </a:br>
            <a:r>
              <a:rPr lang="nl-NL" sz="2700" b="1" dirty="0" smtClean="0">
                <a:solidFill>
                  <a:schemeClr val="accent1">
                    <a:tint val="83000"/>
                    <a:satMod val="150000"/>
                  </a:schemeClr>
                </a:solidFill>
              </a:rPr>
              <a:t>voor de eerste maal onder het kruis</a:t>
            </a:r>
            <a:endParaRPr lang="nl-NL" sz="2700" dirty="0">
              <a:solidFill>
                <a:schemeClr val="accent1">
                  <a:tint val="83000"/>
                  <a:satMod val="150000"/>
                </a:schemeClr>
              </a:solidFill>
            </a:endParaRPr>
          </a:p>
        </p:txBody>
      </p:sp>
      <p:sp>
        <p:nvSpPr>
          <p:cNvPr id="12291"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Het valt Jezus zwaar. De angst is zichtbaar, haast voelbaar. Bedreiging en wanhoop lijken Jezus te overvallen. Zijn rug draagt de sporen van de geselingen en de martelingen.</a:t>
            </a:r>
            <a:br>
              <a:rPr lang="nl-NL" smtClean="0"/>
            </a:br>
            <a:r>
              <a:rPr lang="nl-NL" smtClean="0"/>
              <a:t>Hij voelt zich door boze ogen beloerd en bedreigd als door een slang. De slang als symbool voor ziekte, lijden, bedreiging, verlokking. Velen met hem worden bedreigd en zullen bedreigd worden, ook na hem. </a:t>
            </a:r>
            <a:br>
              <a:rPr lang="nl-NL" smtClean="0"/>
            </a:br>
            <a:r>
              <a:rPr lang="nl-NL" smtClean="0"/>
              <a:t>Vechten wij tegen het kwaad, ook als het een ander treft?</a:t>
            </a:r>
          </a:p>
        </p:txBody>
      </p:sp>
      <p:pic>
        <p:nvPicPr>
          <p:cNvPr id="12292" name="Tijdelijke aanduiding voor inhoud 4" descr="Mt4.jpg"/>
          <p:cNvPicPr>
            <a:picLocks noGrp="1" noChangeAspect="1"/>
          </p:cNvPicPr>
          <p:nvPr>
            <p:ph sz="half" idx="1"/>
          </p:nvPr>
        </p:nvPicPr>
        <p:blipFill>
          <a:blip r:embed="rId2" cstate="print"/>
          <a:srcRect/>
          <a:stretch>
            <a:fillRect/>
          </a:stretch>
        </p:blipFill>
        <p:spPr>
          <a:xfrm>
            <a:off x="3651250" y="1033463"/>
            <a:ext cx="5276850" cy="4562475"/>
          </a:xfrm>
        </p:spPr>
      </p:pic>
      <p:sp>
        <p:nvSpPr>
          <p:cNvPr id="12293" name="Tekstvak 6"/>
          <p:cNvSpPr txBox="1">
            <a:spLocks noChangeArrowheads="1"/>
          </p:cNvSpPr>
          <p:nvPr/>
        </p:nvSpPr>
        <p:spPr bwMode="auto">
          <a:xfrm>
            <a:off x="4786313" y="500063"/>
            <a:ext cx="4071937"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3e statie</a:t>
            </a:r>
            <a:endParaRPr lang="nl-NL">
              <a:latin typeface="Century Gothic" pitchFamily="34" charset="0"/>
            </a:endParaRPr>
          </a:p>
        </p:txBody>
      </p:sp>
    </p:spTree>
  </p:cSld>
  <p:clrMapOvr>
    <a:masterClrMapping/>
  </p:clrMapOvr>
  <p:transition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ontmoet </a:t>
            </a:r>
            <a:br>
              <a:rPr lang="nl-NL" b="1" dirty="0" smtClean="0">
                <a:solidFill>
                  <a:schemeClr val="accent1">
                    <a:tint val="83000"/>
                    <a:satMod val="150000"/>
                  </a:schemeClr>
                </a:solidFill>
              </a:rPr>
            </a:br>
            <a:r>
              <a:rPr lang="nl-NL" b="1" dirty="0" smtClean="0">
                <a:solidFill>
                  <a:schemeClr val="accent1">
                    <a:tint val="83000"/>
                    <a:satMod val="150000"/>
                  </a:schemeClr>
                </a:solidFill>
              </a:rPr>
              <a:t>zijn bedroefde moeder</a:t>
            </a:r>
            <a:endParaRPr lang="nl-NL" dirty="0">
              <a:solidFill>
                <a:schemeClr val="accent1">
                  <a:tint val="83000"/>
                  <a:satMod val="150000"/>
                </a:schemeClr>
              </a:solidFill>
            </a:endParaRPr>
          </a:p>
        </p:txBody>
      </p:sp>
      <p:sp>
        <p:nvSpPr>
          <p:cNvPr id="3" name="Tijdelijke aanduiding voor tekst 2"/>
          <p:cNvSpPr>
            <a:spLocks noGrp="1"/>
          </p:cNvSpPr>
          <p:nvPr>
            <p:ph type="body" idx="2"/>
          </p:nvPr>
        </p:nvSpPr>
        <p:spPr>
          <a:xfrm>
            <a:off x="1135063" y="368300"/>
            <a:ext cx="2438400" cy="5943600"/>
          </a:xfrm>
        </p:spPr>
        <p:txBody>
          <a:bodyPr>
            <a:normAutofit fontScale="92500" lnSpcReduction="10000"/>
          </a:bodyPr>
          <a:lstStyle/>
          <a:p>
            <a:pPr eaLnBrk="1" fontAlgn="auto" hangingPunct="1">
              <a:spcAft>
                <a:spcPts val="0"/>
              </a:spcAft>
              <a:buFont typeface="Wingdings 2"/>
              <a:buNone/>
              <a:defRPr/>
            </a:pPr>
            <a:r>
              <a:rPr lang="nl-NL" dirty="0" smtClean="0"/>
              <a:t>Jezus ontmoet zijn geliefde vrouwen. Een ervan is zijn moeder.</a:t>
            </a:r>
            <a:br>
              <a:rPr lang="nl-NL" dirty="0" smtClean="0"/>
            </a:br>
            <a:r>
              <a:rPr lang="nl-NL" dirty="0" smtClean="0"/>
              <a:t>Ze is onmachtig, raakt liefdevol zijn gezicht aan en denkt:</a:t>
            </a:r>
            <a:br>
              <a:rPr lang="nl-NL" dirty="0" smtClean="0"/>
            </a:br>
            <a:r>
              <a:rPr lang="nl-NL" dirty="0" smtClean="0"/>
              <a:t>"Waarom moet dit gebeuren, in Godsnaam? Zo jong en nog zo van betekenis in deze wereld."</a:t>
            </a:r>
            <a:br>
              <a:rPr lang="nl-NL" dirty="0" smtClean="0"/>
            </a:br>
            <a:r>
              <a:rPr lang="nl-NL" dirty="0" smtClean="0"/>
              <a:t>Een andere geliefde vrouw houdt zich in wanhoop met alle krachten vast aan een boom.</a:t>
            </a:r>
            <a:br>
              <a:rPr lang="nl-NL" dirty="0" smtClean="0"/>
            </a:br>
            <a:r>
              <a:rPr lang="nl-NL" dirty="0" smtClean="0"/>
              <a:t>Vele levens en natuurkrachten zijn aanwezig. Kan een mens zoveel krachten weerstaan?</a:t>
            </a:r>
            <a:br>
              <a:rPr lang="nl-NL" dirty="0" smtClean="0"/>
            </a:br>
            <a:r>
              <a:rPr lang="nl-NL" dirty="0" smtClean="0"/>
              <a:t>De vrouwen en Jezus blijven overeind; zij weten van levenskracht. Levenskracht die liefde hoop, oprechtheid, Godsgeloof en vertrouwen inhoudt.</a:t>
            </a:r>
            <a:br>
              <a:rPr lang="nl-NL" dirty="0" smtClean="0"/>
            </a:br>
            <a:r>
              <a:rPr lang="nl-NL" dirty="0" smtClean="0"/>
              <a:t>Vrouwen geven nabijheid, zijn stil kijkend, aanwezig. Met een onvermoede kracht. </a:t>
            </a:r>
            <a:br>
              <a:rPr lang="nl-NL" dirty="0" smtClean="0"/>
            </a:br>
            <a:r>
              <a:rPr lang="nl-NL" dirty="0" smtClean="0"/>
              <a:t>Kunnen wij zó nabij zijn, daar waar zoveel verdriet pijn en onmacht is?</a:t>
            </a:r>
            <a:endParaRPr lang="nl-NL" dirty="0"/>
          </a:p>
        </p:txBody>
      </p:sp>
      <p:pic>
        <p:nvPicPr>
          <p:cNvPr id="13316" name="Tijdelijke aanduiding voor inhoud 4" descr="MT5.jpg"/>
          <p:cNvPicPr>
            <a:picLocks noGrp="1" noChangeAspect="1"/>
          </p:cNvPicPr>
          <p:nvPr>
            <p:ph sz="half" idx="1"/>
          </p:nvPr>
        </p:nvPicPr>
        <p:blipFill>
          <a:blip r:embed="rId2" cstate="print"/>
          <a:srcRect/>
          <a:stretch>
            <a:fillRect/>
          </a:stretch>
        </p:blipFill>
        <p:spPr>
          <a:xfrm>
            <a:off x="3651250" y="1023938"/>
            <a:ext cx="5276850" cy="4581525"/>
          </a:xfrm>
        </p:spPr>
      </p:pic>
      <p:sp>
        <p:nvSpPr>
          <p:cNvPr id="13317" name="Tekstvak 5"/>
          <p:cNvSpPr txBox="1">
            <a:spLocks noChangeArrowheads="1"/>
          </p:cNvSpPr>
          <p:nvPr/>
        </p:nvSpPr>
        <p:spPr bwMode="auto">
          <a:xfrm>
            <a:off x="6858000" y="500063"/>
            <a:ext cx="1928813"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4e statie</a:t>
            </a:r>
          </a:p>
        </p:txBody>
      </p:sp>
    </p:spTree>
  </p:cSld>
  <p:clrMapOvr>
    <a:masterClrMapping/>
  </p:clrMapOvr>
  <p:transition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Jezus krijgt hulp </a:t>
            </a:r>
            <a:br>
              <a:rPr lang="nl-NL" b="1" dirty="0" smtClean="0">
                <a:solidFill>
                  <a:schemeClr val="accent1">
                    <a:tint val="83000"/>
                    <a:satMod val="150000"/>
                  </a:schemeClr>
                </a:solidFill>
              </a:rPr>
            </a:br>
            <a:r>
              <a:rPr lang="nl-NL" b="1" dirty="0" smtClean="0">
                <a:solidFill>
                  <a:schemeClr val="accent1">
                    <a:tint val="83000"/>
                    <a:satMod val="150000"/>
                  </a:schemeClr>
                </a:solidFill>
              </a:rPr>
              <a:t>van Simon van </a:t>
            </a:r>
            <a:r>
              <a:rPr lang="nl-NL" b="1" dirty="0" err="1" smtClean="0">
                <a:solidFill>
                  <a:schemeClr val="accent1">
                    <a:tint val="83000"/>
                    <a:satMod val="150000"/>
                  </a:schemeClr>
                </a:solidFill>
              </a:rPr>
              <a:t>Cyrene</a:t>
            </a:r>
            <a:endParaRPr lang="nl-NL" dirty="0">
              <a:solidFill>
                <a:schemeClr val="accent1">
                  <a:tint val="83000"/>
                  <a:satMod val="150000"/>
                </a:schemeClr>
              </a:solidFill>
            </a:endParaRPr>
          </a:p>
        </p:txBody>
      </p:sp>
      <p:sp>
        <p:nvSpPr>
          <p:cNvPr id="14339"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Wat is het moeilijk om het lijden van een ander te helpen dragen. </a:t>
            </a:r>
            <a:br>
              <a:rPr lang="nl-NL" smtClean="0"/>
            </a:br>
            <a:r>
              <a:rPr lang="nl-NL" smtClean="0"/>
              <a:t>Je loopt het risico ‘partij' te worden, of je komt in een ander ‘Licht' te staan.</a:t>
            </a:r>
            <a:br>
              <a:rPr lang="nl-NL" smtClean="0"/>
            </a:br>
            <a:r>
              <a:rPr lang="nl-NL" smtClean="0"/>
              <a:t>Toch is het al heel wat, als je het lijden van die ander onder ogen wilt zien.</a:t>
            </a:r>
            <a:br>
              <a:rPr lang="nl-NL" smtClean="0"/>
            </a:br>
            <a:r>
              <a:rPr lang="nl-NL" smtClean="0"/>
              <a:t>Simon voelt zich klein in dit grote lijden en het weinige, dat hij kan doen.</a:t>
            </a:r>
            <a:br>
              <a:rPr lang="nl-NL" smtClean="0"/>
            </a:br>
            <a:r>
              <a:rPr lang="nl-NL" smtClean="0"/>
              <a:t>Helpen, toeschieten is een kwetsbaar gebeuren maar kan ook voldoening en licht brengen.</a:t>
            </a:r>
            <a:br>
              <a:rPr lang="nl-NL" smtClean="0"/>
            </a:br>
            <a:r>
              <a:rPr lang="nl-NL" smtClean="0"/>
              <a:t>Zouden wij door onze hulp de lijdende het "licht' ( Gods licht) in de morgen brengen?</a:t>
            </a:r>
          </a:p>
          <a:p>
            <a:pPr eaLnBrk="1" hangingPunct="1">
              <a:spcBef>
                <a:spcPct val="0"/>
              </a:spcBef>
            </a:pPr>
            <a:endParaRPr lang="nl-NL" smtClean="0"/>
          </a:p>
        </p:txBody>
      </p:sp>
      <p:pic>
        <p:nvPicPr>
          <p:cNvPr id="14340" name="Tijdelijke aanduiding voor inhoud 4" descr="MT6.jpg"/>
          <p:cNvPicPr>
            <a:picLocks noGrp="1" noChangeAspect="1"/>
          </p:cNvPicPr>
          <p:nvPr>
            <p:ph sz="half" idx="1"/>
          </p:nvPr>
        </p:nvPicPr>
        <p:blipFill>
          <a:blip r:embed="rId2" cstate="print"/>
          <a:srcRect/>
          <a:stretch>
            <a:fillRect/>
          </a:stretch>
        </p:blipFill>
        <p:spPr>
          <a:xfrm>
            <a:off x="3651250" y="1028700"/>
            <a:ext cx="5276850" cy="4572000"/>
          </a:xfrm>
        </p:spPr>
      </p:pic>
      <p:sp>
        <p:nvSpPr>
          <p:cNvPr id="14341" name="Tekstvak 5"/>
          <p:cNvSpPr txBox="1">
            <a:spLocks noChangeArrowheads="1"/>
          </p:cNvSpPr>
          <p:nvPr/>
        </p:nvSpPr>
        <p:spPr bwMode="auto">
          <a:xfrm>
            <a:off x="6500813" y="285750"/>
            <a:ext cx="2357437"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5e statie</a:t>
            </a:r>
          </a:p>
        </p:txBody>
      </p:sp>
    </p:spTree>
  </p:cSld>
  <p:clrMapOvr>
    <a:masterClrMapping/>
  </p:clrMapOvr>
  <p:transition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0" eaLnBrk="1" fontAlgn="auto" hangingPunct="1">
              <a:spcAft>
                <a:spcPts val="0"/>
              </a:spcAft>
              <a:defRPr/>
            </a:pPr>
            <a:r>
              <a:rPr lang="nl-NL" b="1" dirty="0" smtClean="0">
                <a:solidFill>
                  <a:schemeClr val="accent1">
                    <a:tint val="83000"/>
                    <a:satMod val="150000"/>
                  </a:schemeClr>
                </a:solidFill>
              </a:rPr>
              <a:t>Veronica droogt </a:t>
            </a:r>
            <a:br>
              <a:rPr lang="nl-NL" b="1" dirty="0" smtClean="0">
                <a:solidFill>
                  <a:schemeClr val="accent1">
                    <a:tint val="83000"/>
                    <a:satMod val="150000"/>
                  </a:schemeClr>
                </a:solidFill>
              </a:rPr>
            </a:br>
            <a:r>
              <a:rPr lang="nl-NL" b="1" dirty="0" smtClean="0">
                <a:solidFill>
                  <a:schemeClr val="accent1">
                    <a:tint val="83000"/>
                    <a:satMod val="150000"/>
                  </a:schemeClr>
                </a:solidFill>
              </a:rPr>
              <a:t>het gelaat van Jezus</a:t>
            </a:r>
            <a:endParaRPr lang="nl-NL" dirty="0">
              <a:solidFill>
                <a:schemeClr val="accent1">
                  <a:tint val="83000"/>
                  <a:satMod val="150000"/>
                </a:schemeClr>
              </a:solidFill>
            </a:endParaRPr>
          </a:p>
        </p:txBody>
      </p:sp>
      <p:sp>
        <p:nvSpPr>
          <p:cNvPr id="15363"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Juist nu er niemand bij Jezus is, is zij er: met een meegebrachte doek droogt zij bloed, zweet en tranen van Jezus' gezicht. Het doek wordt een spiegel die ze ons voor houdt. </a:t>
            </a:r>
            <a:br>
              <a:rPr lang="nl-NL" smtClean="0"/>
            </a:br>
            <a:r>
              <a:rPr lang="nl-NL" smtClean="0"/>
              <a:t>Wil het ons zeggen: "na mij komen er vele die opstaan en ervoor gaan."</a:t>
            </a:r>
            <a:br>
              <a:rPr lang="nl-NL" smtClean="0"/>
            </a:br>
            <a:r>
              <a:rPr lang="nl-NL" smtClean="0"/>
              <a:t>Ook Veronica is een getekende vrouw, die weet heeft van lijden. Daardoor ook weet heeft van troosten en nabij kunnen zijn in dat lijden. Zoals ook na haar Gandhi, moeder Teresa.</a:t>
            </a:r>
            <a:br>
              <a:rPr lang="nl-NL" smtClean="0"/>
            </a:br>
            <a:r>
              <a:rPr lang="nl-NL" smtClean="0"/>
              <a:t>Volhouden en uithouden, luisteren en troosten is dat een levenshouding?</a:t>
            </a:r>
          </a:p>
        </p:txBody>
      </p:sp>
      <p:pic>
        <p:nvPicPr>
          <p:cNvPr id="15364" name="Tijdelijke aanduiding voor inhoud 4" descr="MT7.jpg"/>
          <p:cNvPicPr>
            <a:picLocks noGrp="1" noChangeAspect="1"/>
          </p:cNvPicPr>
          <p:nvPr>
            <p:ph sz="half" idx="1"/>
          </p:nvPr>
        </p:nvPicPr>
        <p:blipFill>
          <a:blip r:embed="rId2" cstate="print"/>
          <a:srcRect/>
          <a:stretch>
            <a:fillRect/>
          </a:stretch>
        </p:blipFill>
        <p:spPr>
          <a:xfrm>
            <a:off x="3651250" y="1028700"/>
            <a:ext cx="5276850" cy="4572000"/>
          </a:xfrm>
        </p:spPr>
      </p:pic>
      <p:sp>
        <p:nvSpPr>
          <p:cNvPr id="15365" name="Tekstvak 5"/>
          <p:cNvSpPr txBox="1">
            <a:spLocks noChangeArrowheads="1"/>
          </p:cNvSpPr>
          <p:nvPr/>
        </p:nvSpPr>
        <p:spPr bwMode="auto">
          <a:xfrm>
            <a:off x="6572250" y="285750"/>
            <a:ext cx="2286000" cy="369888"/>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6e statie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indent="0" eaLnBrk="1" fontAlgn="auto" hangingPunct="1">
              <a:spcAft>
                <a:spcPts val="0"/>
              </a:spcAft>
              <a:defRPr/>
            </a:pPr>
            <a:r>
              <a:rPr lang="nl-NL" sz="2300" b="1" dirty="0" smtClean="0">
                <a:solidFill>
                  <a:schemeClr val="accent1">
                    <a:tint val="83000"/>
                    <a:satMod val="150000"/>
                  </a:schemeClr>
                </a:solidFill>
              </a:rPr>
              <a:t>Jezus valt</a:t>
            </a:r>
            <a:br>
              <a:rPr lang="nl-NL" sz="2300" b="1" dirty="0" smtClean="0">
                <a:solidFill>
                  <a:schemeClr val="accent1">
                    <a:tint val="83000"/>
                    <a:satMod val="150000"/>
                  </a:schemeClr>
                </a:solidFill>
              </a:rPr>
            </a:br>
            <a:r>
              <a:rPr lang="nl-NL" sz="2300" b="1" dirty="0" smtClean="0">
                <a:solidFill>
                  <a:schemeClr val="accent1">
                    <a:tint val="83000"/>
                    <a:satMod val="150000"/>
                  </a:schemeClr>
                </a:solidFill>
              </a:rPr>
              <a:t>voor de tweede keer onder het kruis</a:t>
            </a:r>
            <a:endParaRPr lang="nl-NL" sz="2300" dirty="0">
              <a:solidFill>
                <a:schemeClr val="accent1">
                  <a:tint val="83000"/>
                  <a:satMod val="150000"/>
                </a:schemeClr>
              </a:solidFill>
            </a:endParaRPr>
          </a:p>
        </p:txBody>
      </p:sp>
      <p:sp>
        <p:nvSpPr>
          <p:cNvPr id="16387" name="Tijdelijke aanduiding voor tekst 2"/>
          <p:cNvSpPr>
            <a:spLocks noGrp="1"/>
          </p:cNvSpPr>
          <p:nvPr>
            <p:ph type="body" idx="2"/>
          </p:nvPr>
        </p:nvSpPr>
        <p:spPr>
          <a:xfrm>
            <a:off x="1135063" y="368300"/>
            <a:ext cx="2438400" cy="5943600"/>
          </a:xfrm>
        </p:spPr>
        <p:txBody>
          <a:bodyPr/>
          <a:lstStyle/>
          <a:p>
            <a:pPr eaLnBrk="1" hangingPunct="1">
              <a:spcBef>
                <a:spcPct val="0"/>
              </a:spcBef>
            </a:pPr>
            <a:r>
              <a:rPr lang="nl-NL" smtClean="0"/>
              <a:t>Andermaal maakt Jezus een diepe val onder het kruis.</a:t>
            </a:r>
            <a:br>
              <a:rPr lang="nl-NL" smtClean="0"/>
            </a:br>
            <a:r>
              <a:rPr lang="nl-NL" smtClean="0"/>
              <a:t>Niemand ‘kruist' zijn weg, op dit moment. Hij lijdt ook op dit moment en misschien wel vooral aan zijn eenzaamheid. Is dat niet het ergste lijden? Alleen te moeten sterven?</a:t>
            </a:r>
            <a:br>
              <a:rPr lang="nl-NL" smtClean="0"/>
            </a:br>
            <a:r>
              <a:rPr lang="nl-NL" smtClean="0"/>
              <a:t>Hij is een deel van de wereld geworden. De wereld valt hem zwaar, maar hij gaat hem niet uit de weg. Zo'n diepe val, inzinking, één en al duisternis. </a:t>
            </a:r>
            <a:br>
              <a:rPr lang="nl-NL" smtClean="0"/>
            </a:br>
            <a:r>
              <a:rPr lang="nl-NL" smtClean="0"/>
              <a:t>Kan dat toch nieuw licht teweeg brengen?</a:t>
            </a:r>
          </a:p>
        </p:txBody>
      </p:sp>
      <p:pic>
        <p:nvPicPr>
          <p:cNvPr id="16388" name="Tijdelijke aanduiding voor inhoud 4" descr="MT8.jpg"/>
          <p:cNvPicPr>
            <a:picLocks noGrp="1" noChangeAspect="1"/>
          </p:cNvPicPr>
          <p:nvPr>
            <p:ph sz="half" idx="1"/>
          </p:nvPr>
        </p:nvPicPr>
        <p:blipFill>
          <a:blip r:embed="rId2" cstate="print"/>
          <a:srcRect/>
          <a:stretch>
            <a:fillRect/>
          </a:stretch>
        </p:blipFill>
        <p:spPr>
          <a:xfrm>
            <a:off x="3651250" y="1060450"/>
            <a:ext cx="5276850" cy="4508500"/>
          </a:xfrm>
        </p:spPr>
      </p:pic>
      <p:sp>
        <p:nvSpPr>
          <p:cNvPr id="16389" name="Tekstvak 5"/>
          <p:cNvSpPr txBox="1">
            <a:spLocks noChangeArrowheads="1"/>
          </p:cNvSpPr>
          <p:nvPr/>
        </p:nvSpPr>
        <p:spPr bwMode="auto">
          <a:xfrm>
            <a:off x="6500813" y="357188"/>
            <a:ext cx="2286000" cy="369887"/>
          </a:xfrm>
          <a:prstGeom prst="rect">
            <a:avLst/>
          </a:prstGeom>
          <a:noFill/>
          <a:ln w="9525">
            <a:noFill/>
            <a:miter lim="800000"/>
            <a:headEnd/>
            <a:tailEnd/>
          </a:ln>
        </p:spPr>
        <p:txBody>
          <a:bodyPr>
            <a:spAutoFit/>
          </a:bodyPr>
          <a:lstStyle/>
          <a:p>
            <a:pPr algn="r"/>
            <a:r>
              <a:rPr lang="nl-NL">
                <a:solidFill>
                  <a:srgbClr val="FF0000"/>
                </a:solidFill>
                <a:latin typeface="Century Gothic" pitchFamily="34" charset="0"/>
              </a:rPr>
              <a:t>7e statie</a:t>
            </a:r>
          </a:p>
        </p:txBody>
      </p:sp>
    </p:spTree>
  </p:cSld>
  <p:clrMapOvr>
    <a:masterClrMapping/>
  </p:clrMapOvr>
  <p:transition advTm="30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149</TotalTime>
  <Words>832</Words>
  <Application>Microsoft Office PowerPoint</Application>
  <PresentationFormat>Diavoorstelling (4:3)</PresentationFormat>
  <Paragraphs>62</Paragraphs>
  <Slides>18</Slides>
  <Notes>0</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Verve</vt:lpstr>
      <vt:lpstr>Dia 1</vt:lpstr>
      <vt:lpstr>Het laatste avondmaal. </vt:lpstr>
      <vt:lpstr>Jezus wordt   ter dood  veroordeeld. </vt:lpstr>
      <vt:lpstr>Jezus neemt het kruis op zijn schouders.</vt:lpstr>
      <vt:lpstr>Jezus valt voor de eerste maal onder het kruis</vt:lpstr>
      <vt:lpstr>Jezus ontmoet  zijn bedroefde moeder</vt:lpstr>
      <vt:lpstr>Jezus krijgt hulp  van Simon van Cyrene</vt:lpstr>
      <vt:lpstr>Veronica droogt  het gelaat van Jezus</vt:lpstr>
      <vt:lpstr>Jezus valt voor de tweede keer onder het kruis</vt:lpstr>
      <vt:lpstr>Jezus troost  de wenende vrouwen</vt:lpstr>
      <vt:lpstr>Jezus valt  voor de derde keer onder het kruis</vt:lpstr>
      <vt:lpstr>Jezus wordt  van zijn kleren beroofd</vt:lpstr>
      <vt:lpstr>Jezus wordt  aan het kruis genageld</vt:lpstr>
      <vt:lpstr>Jezus sterft  aan het kruis</vt:lpstr>
      <vt:lpstr>Het lichaam van Jezus wordt van het kruis genomen</vt:lpstr>
      <vt:lpstr>Jezus wordt  in het graf gelegd</vt:lpstr>
      <vt:lpstr>Jezus verrijst uit de dood</vt:lpstr>
      <vt:lpstr>Dia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Borgers</dc:creator>
  <cp:lastModifiedBy>Borgers</cp:lastModifiedBy>
  <cp:revision>18</cp:revision>
  <dcterms:created xsi:type="dcterms:W3CDTF">2010-03-05T12:53:19Z</dcterms:created>
  <dcterms:modified xsi:type="dcterms:W3CDTF">2010-03-19T12:48:40Z</dcterms:modified>
</cp:coreProperties>
</file>