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</p:showPr>
  <p:clrMru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 varScale="1">
        <p:scale>
          <a:sx n="71" d="100"/>
          <a:sy n="7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C5F3-F244-4CDE-A0D2-EDF405C3F470}" type="datetimeFigureOut">
              <a:rPr lang="nl-NL" smtClean="0"/>
              <a:pPr/>
              <a:t>10-3-2010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94C7-3653-4C53-8B0A-C843757259D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C5F3-F244-4CDE-A0D2-EDF405C3F470}" type="datetimeFigureOut">
              <a:rPr lang="nl-NL" smtClean="0"/>
              <a:pPr/>
              <a:t>10-3-2010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94C7-3653-4C53-8B0A-C843757259D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C5F3-F244-4CDE-A0D2-EDF405C3F470}" type="datetimeFigureOut">
              <a:rPr lang="nl-NL" smtClean="0"/>
              <a:pPr/>
              <a:t>10-3-2010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94C7-3653-4C53-8B0A-C843757259D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C5F3-F244-4CDE-A0D2-EDF405C3F470}" type="datetimeFigureOut">
              <a:rPr lang="nl-NL" smtClean="0"/>
              <a:pPr/>
              <a:t>10-3-2010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94C7-3653-4C53-8B0A-C843757259D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C5F3-F244-4CDE-A0D2-EDF405C3F470}" type="datetimeFigureOut">
              <a:rPr lang="nl-NL" smtClean="0"/>
              <a:pPr/>
              <a:t>10-3-2010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94C7-3653-4C53-8B0A-C843757259D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C5F3-F244-4CDE-A0D2-EDF405C3F470}" type="datetimeFigureOut">
              <a:rPr lang="nl-NL" smtClean="0"/>
              <a:pPr/>
              <a:t>10-3-2010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94C7-3653-4C53-8B0A-C843757259D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C5F3-F244-4CDE-A0D2-EDF405C3F470}" type="datetimeFigureOut">
              <a:rPr lang="nl-NL" smtClean="0"/>
              <a:pPr/>
              <a:t>10-3-2010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94C7-3653-4C53-8B0A-C843757259D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C5F3-F244-4CDE-A0D2-EDF405C3F470}" type="datetimeFigureOut">
              <a:rPr lang="nl-NL" smtClean="0"/>
              <a:pPr/>
              <a:t>10-3-2010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94C7-3653-4C53-8B0A-C843757259D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C5F3-F244-4CDE-A0D2-EDF405C3F470}" type="datetimeFigureOut">
              <a:rPr lang="nl-NL" smtClean="0"/>
              <a:pPr/>
              <a:t>10-3-2010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94C7-3653-4C53-8B0A-C843757259D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C5F3-F244-4CDE-A0D2-EDF405C3F470}" type="datetimeFigureOut">
              <a:rPr lang="nl-NL" smtClean="0"/>
              <a:pPr/>
              <a:t>10-3-2010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94C7-3653-4C53-8B0A-C843757259D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C5F3-F244-4CDE-A0D2-EDF405C3F470}" type="datetimeFigureOut">
              <a:rPr lang="nl-NL" smtClean="0"/>
              <a:pPr/>
              <a:t>10-3-2010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94C7-3653-4C53-8B0A-C843757259D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C5F3-F244-4CDE-A0D2-EDF405C3F470}" type="datetimeFigureOut">
              <a:rPr lang="nl-NL" smtClean="0"/>
              <a:pPr/>
              <a:t>10-3-2010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994C7-3653-4C53-8B0A-C843757259D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Ton\Mijn%20documenten\kathTwente\kruiswegbeelden\03%20Stabat%20Mater%20dolorosa-Cuius%20animam%20gementem-O%20quam%20tristis%20et%20afflicta.wm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/>
          <p:cNvSpPr txBox="1">
            <a:spLocks/>
          </p:cNvSpPr>
          <p:nvPr/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Rafaël – Exodus  Kerk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917926" y="2428868"/>
            <a:ext cx="33081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Kruisweg</a:t>
            </a:r>
          </a:p>
        </p:txBody>
      </p:sp>
      <p:sp>
        <p:nvSpPr>
          <p:cNvPr id="8" name="Tekstvak 6"/>
          <p:cNvSpPr txBox="1">
            <a:spLocks noChangeArrowheads="1"/>
          </p:cNvSpPr>
          <p:nvPr/>
        </p:nvSpPr>
        <p:spPr bwMode="auto">
          <a:xfrm>
            <a:off x="1643063" y="5143500"/>
            <a:ext cx="7286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 dirty="0"/>
              <a:t>Foto:  	 H. Oude Groote Beverborg</a:t>
            </a:r>
          </a:p>
          <a:p>
            <a:r>
              <a:rPr lang="nl-NL" sz="1400" dirty="0"/>
              <a:t>Tekst : 	 </a:t>
            </a:r>
            <a:r>
              <a:rPr lang="nl-NL" dirty="0"/>
              <a:t>BATAVIA CRUSIS  </a:t>
            </a:r>
            <a:r>
              <a:rPr lang="nl-NL" sz="1400" dirty="0"/>
              <a:t>uitgeverij Abdij van </a:t>
            </a:r>
            <a:r>
              <a:rPr lang="nl-NL" sz="1400" dirty="0" err="1"/>
              <a:t>Berne</a:t>
            </a:r>
            <a:r>
              <a:rPr lang="nl-NL" sz="1400" dirty="0"/>
              <a:t>, </a:t>
            </a:r>
            <a:r>
              <a:rPr lang="nl-NL" sz="1400" dirty="0" err="1"/>
              <a:t>Heeswijk</a:t>
            </a:r>
            <a:endParaRPr lang="nl-NL" sz="1400" dirty="0"/>
          </a:p>
          <a:p>
            <a:r>
              <a:rPr lang="nl-NL" sz="1400" dirty="0"/>
              <a:t>Presentatie: </a:t>
            </a:r>
            <a:r>
              <a:rPr lang="nl-NL" sz="1400" dirty="0" err="1"/>
              <a:t>A.Borgers</a:t>
            </a:r>
            <a:endParaRPr lang="nl-NL" dirty="0"/>
          </a:p>
        </p:txBody>
      </p:sp>
      <p:pic>
        <p:nvPicPr>
          <p:cNvPr id="9" name="03 Stabat Mater dolorosa-Cuius animam gementem-O quam tristis et afflicta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4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E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89809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428992" y="714356"/>
            <a:ext cx="5465011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smtClean="0">
                <a:solidFill>
                  <a:srgbClr val="CC00CC"/>
                </a:solidFill>
              </a:rPr>
              <a:t>Uit de diepten roep ik tot u. Heer, Heer, hoor mijn stem, wees aandachtig, luister naar mijn roep om genade. </a:t>
            </a:r>
          </a:p>
          <a:p>
            <a:r>
              <a:rPr lang="nl-NL" sz="1400" b="1" dirty="0" smtClean="0"/>
              <a:t>Psalm 130,1-2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214942" y="2143116"/>
            <a:ext cx="3696919" cy="16430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FF0000"/>
                </a:solidFill>
              </a:rPr>
              <a:t>Vallen-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drie keer is toch wel genoeg?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Moet het nog erger worden?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Wie kan hem redden,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wie anders dan God alleen?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286345" y="4357694"/>
            <a:ext cx="3857655" cy="25003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FF0000"/>
                </a:solidFill>
              </a:rPr>
              <a:t>Sterke God,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geef mij kracht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als ik ten onder dreig te gaan,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als kwade krachten mij overmeesteren,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als ik mij niet opgewassen voel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tegen alles wat het leven van mij vraagt.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Geef mij uw kracht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tot liefde. Amen</a:t>
            </a:r>
            <a:r>
              <a:rPr lang="nl-NL" dirty="0" smtClean="0">
                <a:solidFill>
                  <a:srgbClr val="FF0000"/>
                </a:solidFill>
              </a:rPr>
              <a:t>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b="1" dirty="0" smtClean="0">
                <a:solidFill>
                  <a:srgbClr val="FF0000"/>
                </a:solidFill>
              </a:rPr>
              <a:t>Statie 9</a:t>
            </a:r>
            <a:endParaRPr lang="nl-NL" dirty="0" smtClean="0">
              <a:solidFill>
                <a:srgbClr val="FF0000"/>
              </a:solidFill>
            </a:endParaRPr>
          </a:p>
          <a:p>
            <a:pPr algn="r"/>
            <a:r>
              <a:rPr lang="nl-NL" b="1" dirty="0" smtClean="0">
                <a:solidFill>
                  <a:srgbClr val="FF0000"/>
                </a:solidFill>
              </a:rPr>
              <a:t>Jezus valt voor de derde </a:t>
            </a:r>
            <a:r>
              <a:rPr lang="nl-NL" b="1" dirty="0" smtClean="0">
                <a:solidFill>
                  <a:srgbClr val="FF0000"/>
                </a:solidFill>
              </a:rPr>
              <a:t>maal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39716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929058" y="857232"/>
            <a:ext cx="4857784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CC00CC"/>
                </a:solidFill>
              </a:rPr>
              <a:t>Allen die mij zien, bespotten mij, ze schudden meewarig het hoofd.</a:t>
            </a:r>
          </a:p>
          <a:p>
            <a:r>
              <a:rPr lang="nl-NL" sz="1400" dirty="0" smtClean="0"/>
              <a:t>Psalm </a:t>
            </a:r>
            <a:r>
              <a:rPr lang="nl-NL" sz="1400" dirty="0" smtClean="0"/>
              <a:t>22,8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4572000" y="2214554"/>
            <a:ext cx="3286148" cy="20717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>
                <a:solidFill>
                  <a:srgbClr val="FF0000"/>
                </a:solidFill>
              </a:rPr>
              <a:t>Naakt,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beroofd,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bijna geen mens meer.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Deze niet-mens,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juist hij wordt gezien,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zijn roep gehoord,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zijn leven vervuld.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572000" y="4643446"/>
            <a:ext cx="3429024" cy="17145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FF0000"/>
                </a:solidFill>
              </a:rPr>
              <a:t>Eeuwige God, neem mij aan, hoe ik ook ben, beroofd, berooid, naakt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- neem mij aan als uw kind. Amen</a:t>
            </a:r>
            <a:r>
              <a:rPr lang="nl-NL" dirty="0" smtClean="0">
                <a:solidFill>
                  <a:srgbClr val="FF0000"/>
                </a:solidFill>
              </a:rPr>
              <a:t>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l-NL" dirty="0" smtClean="0">
                <a:solidFill>
                  <a:srgbClr val="FF0000"/>
                </a:solidFill>
              </a:rPr>
              <a:t>Statie 10</a:t>
            </a:r>
          </a:p>
          <a:p>
            <a:pPr algn="r"/>
            <a:r>
              <a:rPr lang="nl-NL" dirty="0" smtClean="0">
                <a:solidFill>
                  <a:srgbClr val="FF0000"/>
                </a:solidFill>
              </a:rPr>
              <a:t>Jezus wordt van zijn klederen </a:t>
            </a:r>
            <a:r>
              <a:rPr lang="nl-NL" dirty="0" smtClean="0">
                <a:solidFill>
                  <a:srgbClr val="FF0000"/>
                </a:solidFill>
              </a:rPr>
              <a:t>beroofd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89734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000496" y="642918"/>
            <a:ext cx="4857784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CC00CC"/>
                </a:solidFill>
              </a:rPr>
              <a:t>U bent de God die mij redt, bevrijd mij, God, van de dreigende dood, en ik zal juichen om uw gerechtigheid. </a:t>
            </a:r>
          </a:p>
          <a:p>
            <a:r>
              <a:rPr lang="nl-NL" sz="1400" dirty="0" smtClean="0"/>
              <a:t>Psalm </a:t>
            </a:r>
            <a:r>
              <a:rPr lang="nl-NL" sz="1400" dirty="0" smtClean="0"/>
              <a:t>51,16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4500562" y="2071678"/>
            <a:ext cx="3786214" cy="15001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>
                <a:solidFill>
                  <a:srgbClr val="FF0000"/>
                </a:solidFill>
              </a:rPr>
              <a:t>De dood dient zich aan, de hamer tikt de tijd weg. Maar Jezus is voorbereid -in dit godverlaten moment weet hij zich gedragen</a:t>
            </a:r>
            <a:r>
              <a:rPr lang="nl-NL" b="1" dirty="0" smtClean="0">
                <a:solidFill>
                  <a:srgbClr val="FF0000"/>
                </a:solidFill>
              </a:rPr>
              <a:t>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500562" y="4143380"/>
            <a:ext cx="4071966" cy="21431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FF0000"/>
                </a:solidFill>
              </a:rPr>
              <a:t>Iedereen gaat dood,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maar durven we daarover na te denken?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Zijn wij voorbereid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op onze eigen dood?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Wat zou je nog willen zeggen,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van wie zou je afscheid willen nemen</a:t>
            </a:r>
            <a:r>
              <a:rPr lang="nl-NL" dirty="0" smtClean="0">
                <a:solidFill>
                  <a:srgbClr val="FF0000"/>
                </a:solidFill>
              </a:rPr>
              <a:t>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l-NL" dirty="0" smtClean="0">
                <a:solidFill>
                  <a:srgbClr val="FF0000"/>
                </a:solidFill>
              </a:rPr>
              <a:t>Statie 11</a:t>
            </a:r>
          </a:p>
          <a:p>
            <a:pPr algn="r"/>
            <a:r>
              <a:rPr lang="nl-NL" dirty="0" smtClean="0">
                <a:solidFill>
                  <a:srgbClr val="FF0000"/>
                </a:solidFill>
              </a:rPr>
              <a:t>Jezus wordt aan het kruis </a:t>
            </a:r>
            <a:r>
              <a:rPr lang="nl-NL" dirty="0" smtClean="0">
                <a:solidFill>
                  <a:srgbClr val="FF0000"/>
                </a:solidFill>
              </a:rPr>
              <a:t>genageld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R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00413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929058" y="785794"/>
            <a:ext cx="4857784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smtClean="0">
                <a:solidFill>
                  <a:srgbClr val="FF0000"/>
                </a:solidFill>
              </a:rPr>
              <a:t>Luid roep ik God, ik schreeuw het uit, luid roep ik God - dat hij mij hoort.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sz="1400" b="1" dirty="0" smtClean="0">
                <a:solidFill>
                  <a:srgbClr val="FF0000"/>
                </a:solidFill>
              </a:rPr>
              <a:t>Psalm 77,2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572000" y="2143116"/>
            <a:ext cx="3286148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>
                <a:solidFill>
                  <a:srgbClr val="FF0000"/>
                </a:solidFill>
              </a:rPr>
              <a:t>De dood -Jezus strijdt niet, hij verzet zich niet, hij vertrouwt zich toe. Overgave - 'in uw handen</a:t>
            </a:r>
            <a:r>
              <a:rPr lang="nl-NL" b="1" dirty="0" smtClean="0">
                <a:solidFill>
                  <a:srgbClr val="FF0000"/>
                </a:solidFill>
              </a:rPr>
              <a:t>.’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572000" y="4143380"/>
            <a:ext cx="4429156" cy="22145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FF0000"/>
                </a:solidFill>
              </a:rPr>
              <a:t>Vertrouwen dat het goed zal komen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wordt in de eerste jaren van je leven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in je hart gelegd -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altijd een vader die je tranen droogt,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altijd een moeder die je opvangt als je valt.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En als je sterft... is het vertrouwen er dan ook</a:t>
            </a:r>
            <a:r>
              <a:rPr lang="nl-NL" dirty="0" smtClean="0">
                <a:solidFill>
                  <a:srgbClr val="FF0000"/>
                </a:solidFill>
              </a:rPr>
              <a:t>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l-NL" b="1" dirty="0" smtClean="0">
                <a:solidFill>
                  <a:srgbClr val="FF0000"/>
                </a:solidFill>
              </a:rPr>
              <a:t>Statie 12</a:t>
            </a:r>
            <a:endParaRPr lang="nl-NL" dirty="0" smtClean="0">
              <a:solidFill>
                <a:srgbClr val="FF0000"/>
              </a:solidFill>
            </a:endParaRPr>
          </a:p>
          <a:p>
            <a:pPr algn="r"/>
            <a:r>
              <a:rPr lang="nl-NL" b="1" dirty="0" smtClean="0">
                <a:solidFill>
                  <a:srgbClr val="FF0000"/>
                </a:solidFill>
              </a:rPr>
              <a:t>Jezus sterft aan het </a:t>
            </a:r>
            <a:r>
              <a:rPr lang="nl-NL" b="1" dirty="0" smtClean="0">
                <a:solidFill>
                  <a:srgbClr val="FF0000"/>
                </a:solidFill>
              </a:rPr>
              <a:t>kruis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64594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143240" y="785794"/>
            <a:ext cx="5465011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smtClean="0">
                <a:solidFill>
                  <a:srgbClr val="CC00CC"/>
                </a:solidFill>
              </a:rPr>
              <a:t>Hij zal je beschermen met zijn vleugels, onder zijn wieken vind je een toevlucht, zijn trouw is een veilig schild.</a:t>
            </a:r>
            <a:endParaRPr lang="nl-NL" dirty="0" smtClean="0">
              <a:solidFill>
                <a:srgbClr val="CC00CC"/>
              </a:solidFill>
            </a:endParaRPr>
          </a:p>
          <a:p>
            <a:r>
              <a:rPr lang="nl-NL" sz="1400" b="1" dirty="0" smtClean="0"/>
              <a:t>Psalm </a:t>
            </a:r>
            <a:r>
              <a:rPr lang="nl-NL" sz="1400" b="1" dirty="0" smtClean="0"/>
              <a:t>91,4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3786182" y="2143116"/>
            <a:ext cx="4143404" cy="13573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>
                <a:solidFill>
                  <a:srgbClr val="FF0000"/>
                </a:solidFill>
              </a:rPr>
              <a:t>Niet alleen gelaten in de dood,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maar gedragen door zorgzame handen.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Liefde blijft,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trouw duurt voort,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ook in de dood</a:t>
            </a:r>
            <a:r>
              <a:rPr lang="nl-NL" b="1" dirty="0" smtClean="0">
                <a:solidFill>
                  <a:srgbClr val="FF0000"/>
                </a:solidFill>
              </a:rPr>
              <a:t>.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786182" y="4143380"/>
            <a:ext cx="4572032" cy="24288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FF0000"/>
                </a:solidFill>
              </a:rPr>
              <a:t>Zorg voor de doden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is ook zorg voor wie achterblijven.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Mogen zij verdrietig zijn,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mogen zij hun verhaal vertellen,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keer op keer?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Huil met wie treuren,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zwijg met wie sprakeloos zijn,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wees zo goed als God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voor wie in eenzaamheid leven</a:t>
            </a:r>
            <a:r>
              <a:rPr lang="nl-NL" dirty="0" smtClean="0">
                <a:solidFill>
                  <a:srgbClr val="FF0000"/>
                </a:solidFill>
              </a:rPr>
              <a:t>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l-NL" b="1" dirty="0" smtClean="0">
                <a:solidFill>
                  <a:srgbClr val="FF0000"/>
                </a:solidFill>
              </a:rPr>
              <a:t>Statie 13</a:t>
            </a:r>
            <a:endParaRPr lang="nl-NL" dirty="0" smtClean="0">
              <a:solidFill>
                <a:srgbClr val="FF0000"/>
              </a:solidFill>
            </a:endParaRPr>
          </a:p>
          <a:p>
            <a:pPr algn="r"/>
            <a:r>
              <a:rPr lang="nl-NL" b="1" dirty="0" smtClean="0">
                <a:solidFill>
                  <a:srgbClr val="FF0000"/>
                </a:solidFill>
              </a:rPr>
              <a:t>Jezus wordt van het kruis afgenomen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93331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071934" y="1071546"/>
            <a:ext cx="4857784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smtClean="0">
                <a:solidFill>
                  <a:srgbClr val="CC00CC"/>
                </a:solidFill>
              </a:rPr>
              <a:t>U levert mij niet over aan het dodenrijk</a:t>
            </a:r>
            <a:endParaRPr lang="nl-NL" dirty="0" smtClean="0">
              <a:solidFill>
                <a:srgbClr val="CC00CC"/>
              </a:solidFill>
            </a:endParaRPr>
          </a:p>
          <a:p>
            <a:r>
              <a:rPr lang="nl-NL" b="1" dirty="0" smtClean="0">
                <a:solidFill>
                  <a:srgbClr val="CC00CC"/>
                </a:solidFill>
              </a:rPr>
              <a:t>en laat uw trouwe dienaar het graf niet zien.</a:t>
            </a:r>
            <a:endParaRPr lang="nl-NL" dirty="0" smtClean="0">
              <a:solidFill>
                <a:srgbClr val="CC00CC"/>
              </a:solidFill>
            </a:endParaRPr>
          </a:p>
          <a:p>
            <a:r>
              <a:rPr lang="nl-NL" sz="1400" b="1" dirty="0" smtClean="0"/>
              <a:t>Psalm </a:t>
            </a:r>
            <a:r>
              <a:rPr lang="nl-NL" sz="1400" b="1" dirty="0" smtClean="0"/>
              <a:t>16,10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4572000" y="2214554"/>
            <a:ext cx="4357718" cy="20717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>
                <a:solidFill>
                  <a:srgbClr val="FF0000"/>
                </a:solidFill>
              </a:rPr>
              <a:t>Het </a:t>
            </a:r>
            <a:r>
              <a:rPr lang="nl-NL" b="1" dirty="0" smtClean="0">
                <a:solidFill>
                  <a:srgbClr val="FF0000"/>
                </a:solidFill>
              </a:rPr>
              <a:t>stenen </a:t>
            </a:r>
            <a:r>
              <a:rPr lang="nl-NL" b="1" dirty="0" smtClean="0">
                <a:solidFill>
                  <a:srgbClr val="FF0000"/>
                </a:solidFill>
              </a:rPr>
              <a:t>graf - plaats </a:t>
            </a:r>
            <a:r>
              <a:rPr lang="nl-NL" b="1" dirty="0" smtClean="0">
                <a:solidFill>
                  <a:srgbClr val="FF0000"/>
                </a:solidFill>
              </a:rPr>
              <a:t>van de dood.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Maar ook: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steen waaruit het vuur geslagen wordt,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lichtend vuur, dat alle duisternis verdrijft.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'Ik ben de verrijzenis en het leven,'zegt Jezus.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Het is waar</a:t>
            </a:r>
            <a:r>
              <a:rPr lang="nl-NL" b="1" dirty="0" smtClean="0">
                <a:solidFill>
                  <a:srgbClr val="FF0000"/>
                </a:solidFill>
              </a:rPr>
              <a:t>!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572000" y="4643446"/>
            <a:ext cx="4357718" cy="2214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FF0000"/>
                </a:solidFill>
              </a:rPr>
              <a:t>Eeuwige God, wij bidden U,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wek ons tot leven,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maak ons tot mensen naar uw hart,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die de duisternis verdrijven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door woorden die goed doen,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door handelingen die helen.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Breng ons thuis bij U,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onze God in tijd en eeuwigheid. Amen</a:t>
            </a:r>
            <a:r>
              <a:rPr lang="nl-NL" dirty="0" smtClean="0">
                <a:solidFill>
                  <a:srgbClr val="FF0000"/>
                </a:solidFill>
              </a:rPr>
              <a:t>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572000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l-NL" b="1" dirty="0" smtClean="0">
                <a:solidFill>
                  <a:srgbClr val="FF0000"/>
                </a:solidFill>
              </a:rPr>
              <a:t>Statie 14</a:t>
            </a:r>
            <a:endParaRPr lang="nl-NL" dirty="0" smtClean="0">
              <a:solidFill>
                <a:srgbClr val="FF0000"/>
              </a:solidFill>
            </a:endParaRPr>
          </a:p>
          <a:p>
            <a:pPr algn="r"/>
            <a:r>
              <a:rPr lang="nl-NL" b="1" dirty="0" smtClean="0">
                <a:solidFill>
                  <a:srgbClr val="FF0000"/>
                </a:solidFill>
              </a:rPr>
              <a:t>Jezus wordt in het graf gelegd</a:t>
            </a:r>
            <a:endParaRPr lang="nl-NL" dirty="0" smtClean="0">
              <a:solidFill>
                <a:srgbClr val="FF0000"/>
              </a:solidFill>
            </a:endParaRPr>
          </a:p>
          <a:p>
            <a:pPr algn="r"/>
            <a:r>
              <a:rPr lang="nl-NL" b="1" dirty="0" smtClean="0">
                <a:solidFill>
                  <a:srgbClr val="FFC000"/>
                </a:solidFill>
              </a:rPr>
              <a:t>waaruit hij in heerlijkheid is </a:t>
            </a:r>
            <a:r>
              <a:rPr lang="nl-NL" b="1" dirty="0" smtClean="0">
                <a:solidFill>
                  <a:srgbClr val="FFC000"/>
                </a:solidFill>
              </a:rPr>
              <a:t>opgestaan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2"/>
          <p:cNvSpPr txBox="1">
            <a:spLocks noChangeArrowheads="1"/>
          </p:cNvSpPr>
          <p:nvPr/>
        </p:nvSpPr>
        <p:spPr bwMode="auto">
          <a:xfrm>
            <a:off x="5072066" y="0"/>
            <a:ext cx="4071934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l-NL" b="1" dirty="0">
                <a:solidFill>
                  <a:srgbClr val="FF0000"/>
                </a:solidFill>
              </a:rPr>
              <a:t>Statie 1</a:t>
            </a:r>
            <a:endParaRPr lang="nl-NL" dirty="0">
              <a:solidFill>
                <a:srgbClr val="FF0000"/>
              </a:solidFill>
            </a:endParaRPr>
          </a:p>
          <a:p>
            <a:pPr algn="r"/>
            <a:r>
              <a:rPr lang="nl-NL" b="1" dirty="0">
                <a:solidFill>
                  <a:srgbClr val="FF0000"/>
                </a:solidFill>
              </a:rPr>
              <a:t>Jezus wordt ter dood veroordeeld</a:t>
            </a:r>
            <a:endParaRPr lang="nl-NL" dirty="0">
              <a:solidFill>
                <a:srgbClr val="FF0000"/>
              </a:solidFill>
            </a:endParaRPr>
          </a:p>
          <a:p>
            <a:pPr algn="r"/>
            <a:endParaRPr lang="nl-NL" dirty="0"/>
          </a:p>
        </p:txBody>
      </p:sp>
      <p:pic>
        <p:nvPicPr>
          <p:cNvPr id="9" name="Afbeelding 8" descr="RE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50319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571868" y="857232"/>
            <a:ext cx="4857784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b="1" dirty="0" smtClean="0">
                <a:solidFill>
                  <a:srgbClr val="CC00CC"/>
                </a:solidFill>
              </a:rPr>
              <a:t>Wij zagen hem als een verstoteling,</a:t>
            </a:r>
            <a:endParaRPr lang="nl-NL" dirty="0" smtClean="0">
              <a:solidFill>
                <a:srgbClr val="CC00CC"/>
              </a:solidFill>
            </a:endParaRPr>
          </a:p>
          <a:p>
            <a:r>
              <a:rPr lang="nl-NL" b="1" dirty="0" smtClean="0">
                <a:solidFill>
                  <a:srgbClr val="CC00CC"/>
                </a:solidFill>
              </a:rPr>
              <a:t>door God geslagen en vernederd.</a:t>
            </a:r>
            <a:endParaRPr lang="nl-NL" dirty="0" smtClean="0">
              <a:solidFill>
                <a:srgbClr val="CC00CC"/>
              </a:solidFill>
            </a:endParaRPr>
          </a:p>
          <a:p>
            <a:r>
              <a:rPr lang="nl-NL" b="1" dirty="0" smtClean="0">
                <a:solidFill>
                  <a:srgbClr val="CC00CC"/>
                </a:solidFill>
              </a:rPr>
              <a:t>Hij werd mishandeld, maar hij verzette zich niet.</a:t>
            </a:r>
            <a:endParaRPr lang="nl-NL" dirty="0" smtClean="0">
              <a:solidFill>
                <a:srgbClr val="CC00CC"/>
              </a:solidFill>
            </a:endParaRPr>
          </a:p>
          <a:p>
            <a:r>
              <a:rPr lang="nl-NL" sz="1400" b="1" dirty="0" err="1" smtClean="0"/>
              <a:t>Jesaja</a:t>
            </a:r>
            <a:r>
              <a:rPr lang="nl-NL" sz="1400" b="1" dirty="0" smtClean="0"/>
              <a:t> 53,4b.7a</a:t>
            </a:r>
            <a:endParaRPr lang="nl-NL" sz="1400" dirty="0" smtClean="0"/>
          </a:p>
          <a:p>
            <a:endParaRPr lang="nl-NL" dirty="0">
              <a:solidFill>
                <a:srgbClr val="CC00CC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857620" y="2357430"/>
            <a:ext cx="3286148" cy="15716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Zie de mens,</a:t>
            </a:r>
          </a:p>
          <a:p>
            <a:r>
              <a:rPr lang="nl-NL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kijk hem in de ogen,</a:t>
            </a:r>
          </a:p>
          <a:p>
            <a:r>
              <a:rPr lang="nl-NL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zie het </a:t>
            </a:r>
            <a:r>
              <a:rPr lang="nl-NL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appèl</a:t>
            </a:r>
            <a:r>
              <a:rPr lang="nl-NL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dat hij doet op jou:</a:t>
            </a:r>
          </a:p>
          <a:p>
            <a:r>
              <a:rPr lang="nl-NL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'Hoor mij,</a:t>
            </a:r>
          </a:p>
          <a:p>
            <a:r>
              <a:rPr lang="nl-NL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zie mij,</a:t>
            </a:r>
          </a:p>
          <a:p>
            <a:r>
              <a:rPr lang="nl-NL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ik ben een mens!'</a:t>
            </a:r>
            <a:endParaRPr lang="nl-NL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857620" y="4143380"/>
            <a:ext cx="3429024" cy="22145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>
                <a:solidFill>
                  <a:srgbClr val="FF0000"/>
                </a:solidFill>
              </a:rPr>
              <a:t>Zie de mens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die uitgestoten is -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de zwerver in de goot,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de vrouw die uit huis is gezet -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roepend om gezien te worden,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snakkend naar liefde.</a:t>
            </a:r>
          </a:p>
          <a:p>
            <a:endParaRPr lang="nl-NL" dirty="0"/>
          </a:p>
        </p:txBody>
      </p:sp>
    </p:spTree>
  </p:cSld>
  <p:clrMapOvr>
    <a:masterClrMapping/>
  </p:clrMapOvr>
  <p:transition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E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46797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l-NL" b="1" dirty="0" smtClean="0">
                <a:solidFill>
                  <a:srgbClr val="FF0000"/>
                </a:solidFill>
              </a:rPr>
              <a:t>Statie 2</a:t>
            </a:r>
            <a:endParaRPr lang="nl-NL" dirty="0" smtClean="0">
              <a:solidFill>
                <a:srgbClr val="FF0000"/>
              </a:solidFill>
            </a:endParaRPr>
          </a:p>
          <a:p>
            <a:pPr algn="r"/>
            <a:r>
              <a:rPr lang="nl-NL" b="1" dirty="0" smtClean="0">
                <a:solidFill>
                  <a:srgbClr val="FF0000"/>
                </a:solidFill>
              </a:rPr>
              <a:t>Jezus neemt het kruis op zijn schouders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571868" y="928670"/>
            <a:ext cx="4857784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CC00CC"/>
                </a:solidFill>
              </a:rPr>
              <a:t>De wandaden van ons allen</a:t>
            </a:r>
          </a:p>
          <a:p>
            <a:r>
              <a:rPr lang="nl-NL" dirty="0" smtClean="0">
                <a:solidFill>
                  <a:srgbClr val="CC00CC"/>
                </a:solidFill>
              </a:rPr>
              <a:t>liet de Heer op hem neerkomen.</a:t>
            </a:r>
          </a:p>
          <a:p>
            <a:r>
              <a:rPr lang="nl-NL" dirty="0" smtClean="0">
                <a:solidFill>
                  <a:srgbClr val="CC00CC"/>
                </a:solidFill>
              </a:rPr>
              <a:t>Hij werd verbannen uit het land der levenden.</a:t>
            </a:r>
          </a:p>
          <a:p>
            <a:r>
              <a:rPr lang="nl-NL" sz="1400" b="1" dirty="0" err="1" smtClean="0"/>
              <a:t>Jesaja</a:t>
            </a:r>
            <a:r>
              <a:rPr lang="nl-NL" sz="1400" b="1" dirty="0" smtClean="0"/>
              <a:t> 53,6b.8c</a:t>
            </a:r>
            <a:endParaRPr lang="nl-NL" sz="1400" dirty="0" smtClean="0"/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3857620" y="2357430"/>
            <a:ext cx="3286148" cy="15716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>
                <a:solidFill>
                  <a:srgbClr val="FF0000"/>
                </a:solidFill>
              </a:rPr>
              <a:t>Zie deze mens,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hij doet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wat hem opgedragen wordt.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Hij draagt de last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met alle kracht die in hem is.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3857620" y="4143380"/>
            <a:ext cx="3429024" cy="25717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FF0000"/>
                </a:solidFill>
              </a:rPr>
              <a:t>Gaan,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met angst in je hart misschien,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maar toch: gaan.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Wie stil staat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wordt ingehaald,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opgejaagd,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vergeten.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Dus: gaan.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Zo is leven.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E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25441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l-NL" dirty="0" smtClean="0">
                <a:solidFill>
                  <a:srgbClr val="FF0000"/>
                </a:solidFill>
              </a:rPr>
              <a:t>Statie 3</a:t>
            </a:r>
          </a:p>
          <a:p>
            <a:pPr algn="r"/>
            <a:r>
              <a:rPr lang="nl-NL" dirty="0" smtClean="0">
                <a:solidFill>
                  <a:srgbClr val="FF0000"/>
                </a:solidFill>
              </a:rPr>
              <a:t>Jezus valt voor de eerste maal onder het kruis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643306" y="1000108"/>
            <a:ext cx="4857784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CC00CC"/>
                </a:solidFill>
              </a:rPr>
              <a:t>Hij vertrouwt je toe aan zijn engelen, die over je waken waar je ook gaat. Hun handen zullen je dragen. </a:t>
            </a:r>
          </a:p>
          <a:p>
            <a:r>
              <a:rPr lang="nl-NL" sz="1400" dirty="0" smtClean="0"/>
              <a:t>Psalm 91,11-12a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4500562" y="2500306"/>
            <a:ext cx="3286148" cy="21431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>
                <a:solidFill>
                  <a:srgbClr val="FF0000"/>
                </a:solidFill>
              </a:rPr>
              <a:t>Zie die mens,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hij valt,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de last is hem te zwaar -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het offer te groot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Voor een mens.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Engelenkracht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geeft hem </a:t>
            </a:r>
            <a:r>
              <a:rPr lang="nl-NL" b="1" dirty="0" smtClean="0">
                <a:solidFill>
                  <a:srgbClr val="FF0000"/>
                </a:solidFill>
              </a:rPr>
              <a:t>vleugels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500562" y="4714860"/>
            <a:ext cx="3429024" cy="21431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FF0000"/>
                </a:solidFill>
              </a:rPr>
              <a:t>Zie de mens -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deze vrouw, deze man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krijgt een naam.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Ik draag jou -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jij draagt mij.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Vederlicht zijn wij voor elkaar.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E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18209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643306" y="785794"/>
            <a:ext cx="4857784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smtClean="0">
                <a:solidFill>
                  <a:srgbClr val="CC00CC"/>
                </a:solidFill>
              </a:rPr>
              <a:t>Allen die hem aanroepen is de Heer nabij, </a:t>
            </a:r>
          </a:p>
          <a:p>
            <a:r>
              <a:rPr lang="nl-NL" b="1" dirty="0" smtClean="0">
                <a:solidFill>
                  <a:srgbClr val="CC00CC"/>
                </a:solidFill>
              </a:rPr>
              <a:t>die hem roepen in vast vertrouwen.</a:t>
            </a:r>
            <a:endParaRPr lang="nl-NL" dirty="0" smtClean="0">
              <a:solidFill>
                <a:srgbClr val="CC00CC"/>
              </a:solidFill>
            </a:endParaRPr>
          </a:p>
          <a:p>
            <a:r>
              <a:rPr lang="nl-NL" sz="1400" dirty="0" smtClean="0"/>
              <a:t>Psalm 145,18</a:t>
            </a:r>
          </a:p>
          <a:p>
            <a:pPr algn="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3786182" y="2500306"/>
            <a:ext cx="3286148" cy="21431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>
                <a:solidFill>
                  <a:srgbClr val="FF0000"/>
                </a:solidFill>
              </a:rPr>
              <a:t>Ontmoeting -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in de ogen van de moeder: verdriet.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In zijn ogen?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Troost, trots, kracht?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Nee! Liefde, niets dan liefde.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Dat is alles.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786182" y="5072074"/>
            <a:ext cx="3429024" cy="17859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FF0000"/>
                </a:solidFill>
              </a:rPr>
              <a:t>Ooit een mens echt ontmoet? Ogen die zien, een hart dat opengaat. De tijd staat even stil -een moment van genade</a:t>
            </a:r>
            <a:r>
              <a:rPr lang="nl-NL" dirty="0" smtClean="0">
                <a:solidFill>
                  <a:srgbClr val="FF0000"/>
                </a:solidFill>
              </a:rPr>
              <a:t>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l-NL" dirty="0" smtClean="0">
                <a:solidFill>
                  <a:srgbClr val="FF0000"/>
                </a:solidFill>
              </a:rPr>
              <a:t>Statie 4</a:t>
            </a:r>
          </a:p>
          <a:p>
            <a:pPr algn="r"/>
            <a:r>
              <a:rPr lang="nl-NL" dirty="0" smtClean="0">
                <a:solidFill>
                  <a:srgbClr val="FF0000"/>
                </a:solidFill>
              </a:rPr>
              <a:t>Jezus ontmoet zijn moeder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E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3894" y="0"/>
            <a:ext cx="3725022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428992" y="714356"/>
            <a:ext cx="5465011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CC00CC"/>
                </a:solidFill>
              </a:rPr>
              <a:t>Gelukkig wie zorgt voor de armen;</a:t>
            </a:r>
          </a:p>
          <a:p>
            <a:r>
              <a:rPr lang="nl-NL" dirty="0" smtClean="0">
                <a:solidFill>
                  <a:srgbClr val="CC00CC"/>
                </a:solidFill>
              </a:rPr>
              <a:t>in kwade dagen zal de Heer hem uitkomst geven,</a:t>
            </a:r>
          </a:p>
          <a:p>
            <a:r>
              <a:rPr lang="nl-NL" dirty="0" smtClean="0">
                <a:solidFill>
                  <a:srgbClr val="CC00CC"/>
                </a:solidFill>
              </a:rPr>
              <a:t>de Heer zal hem beschermen en in leven houden.</a:t>
            </a:r>
          </a:p>
          <a:p>
            <a:r>
              <a:rPr lang="nl-NL" sz="1400" b="1" dirty="0" smtClean="0"/>
              <a:t>Psalm </a:t>
            </a:r>
            <a:r>
              <a:rPr lang="nl-NL" sz="1400" b="1" dirty="0" smtClean="0"/>
              <a:t>41,2-3a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3857620" y="2214554"/>
            <a:ext cx="3696919" cy="21431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>
                <a:solidFill>
                  <a:srgbClr val="FF0000"/>
                </a:solidFill>
              </a:rPr>
              <a:t>Ontmoeting -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een man die het ziet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maar niet kan aanzien.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Een man die de mens ziet -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klein, kwetsbaar,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meteen </a:t>
            </a:r>
            <a:r>
              <a:rPr lang="nl-NL" b="1" dirty="0" err="1" smtClean="0">
                <a:solidFill>
                  <a:srgbClr val="FF0000"/>
                </a:solidFill>
              </a:rPr>
              <a:t>niet-te-dragen</a:t>
            </a:r>
            <a:r>
              <a:rPr lang="nl-NL" b="1" dirty="0" smtClean="0">
                <a:solidFill>
                  <a:srgbClr val="FF0000"/>
                </a:solidFill>
              </a:rPr>
              <a:t> kruis.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Hij draagt het, met hem,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hij tilt hem op</a:t>
            </a:r>
            <a:r>
              <a:rPr lang="nl-NL" b="1" dirty="0" smtClean="0">
                <a:solidFill>
                  <a:srgbClr val="FF0000"/>
                </a:solidFill>
              </a:rPr>
              <a:t>.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857620" y="4643422"/>
            <a:ext cx="3857655" cy="22145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FF0000"/>
                </a:solidFill>
              </a:rPr>
              <a:t>Helpen is fijn,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iets doen voor de ander voelt goed.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Je voelt je sterk, je voelt datje leeft.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De ander, klein en kwetsbaar,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maakt jou groot en krachtig.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Zo groeien mensen,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de een aan de ander.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000496" y="0"/>
            <a:ext cx="5143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dirty="0" smtClean="0">
                <a:solidFill>
                  <a:srgbClr val="FF0000"/>
                </a:solidFill>
              </a:rPr>
              <a:t>Statie 5</a:t>
            </a:r>
          </a:p>
          <a:p>
            <a:pPr algn="r"/>
            <a:r>
              <a:rPr lang="nl-NL" dirty="0" smtClean="0">
                <a:solidFill>
                  <a:srgbClr val="FF0000"/>
                </a:solidFill>
              </a:rPr>
              <a:t>Simon van </a:t>
            </a:r>
            <a:r>
              <a:rPr lang="nl-NL" dirty="0" err="1" smtClean="0">
                <a:solidFill>
                  <a:srgbClr val="FF0000"/>
                </a:solidFill>
              </a:rPr>
              <a:t>Cyrene</a:t>
            </a:r>
            <a:r>
              <a:rPr lang="nl-NL" dirty="0" smtClean="0">
                <a:solidFill>
                  <a:srgbClr val="FF0000"/>
                </a:solidFill>
              </a:rPr>
              <a:t> helpt Jezus het kruis te dragen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E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64744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929058" y="857232"/>
            <a:ext cx="4857784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CC00CC"/>
                </a:solidFill>
              </a:rPr>
              <a:t>U hebt mijn leven ontrukt aan de dood, mijn ogen gedroogd van tranen, mijn voeten voor struikelen behoed. </a:t>
            </a:r>
          </a:p>
          <a:p>
            <a:r>
              <a:rPr lang="nl-NL" sz="1400" dirty="0" smtClean="0"/>
              <a:t>Psalm 116,8</a:t>
            </a:r>
            <a:endParaRPr lang="nl-NL" sz="1400" dirty="0"/>
          </a:p>
        </p:txBody>
      </p:sp>
      <p:sp>
        <p:nvSpPr>
          <p:cNvPr id="4" name="Rechthoek 3"/>
          <p:cNvSpPr/>
          <p:nvPr/>
        </p:nvSpPr>
        <p:spPr>
          <a:xfrm>
            <a:off x="4572000" y="2428868"/>
            <a:ext cx="3286148" cy="15716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>
                <a:solidFill>
                  <a:srgbClr val="FF0000"/>
                </a:solidFill>
              </a:rPr>
              <a:t>Ontmoeting -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een vrouw droogt zijn tranen.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Zij weerspiegelt zijn liefde.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De blik in zijn ogen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raakt haar in het hart.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Zij leeft hem voort</a:t>
            </a:r>
            <a:r>
              <a:rPr lang="nl-NL" b="1" dirty="0" smtClean="0">
                <a:solidFill>
                  <a:srgbClr val="FF0000"/>
                </a:solidFill>
              </a:rPr>
              <a:t>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572000" y="4071942"/>
            <a:ext cx="3429024" cy="25717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FF0000"/>
                </a:solidFill>
              </a:rPr>
              <a:t>Je maakt het mee, soms,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aan het bed van een stervende: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die laatste woorden,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die laatste gebaren -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je vergeet ze niet,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je draagt ze met je mee.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Ze vormen je om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tot nieuwe mens</a:t>
            </a:r>
            <a:r>
              <a:rPr lang="nl-NL" dirty="0" smtClean="0">
                <a:solidFill>
                  <a:srgbClr val="FF0000"/>
                </a:solidFill>
              </a:rPr>
              <a:t>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l-NL" dirty="0" smtClean="0">
                <a:solidFill>
                  <a:srgbClr val="FF0000"/>
                </a:solidFill>
              </a:rPr>
              <a:t>Statie 6</a:t>
            </a:r>
          </a:p>
          <a:p>
            <a:pPr algn="r"/>
            <a:r>
              <a:rPr lang="nl-NL" dirty="0" smtClean="0">
                <a:solidFill>
                  <a:srgbClr val="FF0000"/>
                </a:solidFill>
              </a:rPr>
              <a:t>Veronica droogt het aangezicht van Jezus af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E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3407569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000496" y="642918"/>
            <a:ext cx="4857784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CC00CC"/>
                </a:solidFill>
              </a:rPr>
              <a:t>Geef mij ruimte als ik belaagd word, wees genadig, hoor mijn gebed</a:t>
            </a:r>
            <a:r>
              <a:rPr lang="nl-NL" dirty="0" smtClean="0"/>
              <a:t>. </a:t>
            </a:r>
          </a:p>
          <a:p>
            <a:r>
              <a:rPr lang="nl-NL" sz="1400" dirty="0" smtClean="0"/>
              <a:t>Psalm </a:t>
            </a:r>
            <a:r>
              <a:rPr lang="nl-NL" sz="1400" dirty="0" smtClean="0"/>
              <a:t>4,2b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4500562" y="2071678"/>
            <a:ext cx="3286148" cy="20002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>
                <a:solidFill>
                  <a:srgbClr val="FF0000"/>
                </a:solidFill>
              </a:rPr>
              <a:t>Vallen,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door het stof gaan, 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klein worden, 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steeds kleiner 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-zo gaat hij zijn weg. 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Dienaar van allen, 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meesterlijk leven</a:t>
            </a:r>
            <a:r>
              <a:rPr lang="nl-NL" b="1" dirty="0" smtClean="0">
                <a:solidFill>
                  <a:srgbClr val="FF0000"/>
                </a:solidFill>
              </a:rPr>
              <a:t>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500562" y="4429132"/>
            <a:ext cx="3286148" cy="24288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FF0000"/>
                </a:solidFill>
              </a:rPr>
              <a:t>Trouwe God,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doe mij opstaan </a:t>
            </a:r>
            <a:r>
              <a:rPr lang="nl-NL" dirty="0" smtClean="0">
                <a:solidFill>
                  <a:srgbClr val="FF0000"/>
                </a:solidFill>
              </a:rPr>
              <a:t>als </a:t>
            </a:r>
            <a:r>
              <a:rPr lang="nl-NL" dirty="0" smtClean="0">
                <a:solidFill>
                  <a:srgbClr val="FF0000"/>
                </a:solidFill>
              </a:rPr>
              <a:t>ik struikel,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als ik val,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als ik gevangen zit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in diepe duisternis.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Doe mij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opstaan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in uw licht.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Amen</a:t>
            </a:r>
            <a:r>
              <a:rPr lang="nl-NL" dirty="0" smtClean="0">
                <a:solidFill>
                  <a:srgbClr val="FF0000"/>
                </a:solidFill>
              </a:rPr>
              <a:t>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572000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l-NL" dirty="0" smtClean="0">
                <a:solidFill>
                  <a:srgbClr val="FF0000"/>
                </a:solidFill>
              </a:rPr>
              <a:t>Statie 7</a:t>
            </a:r>
          </a:p>
          <a:p>
            <a:pPr algn="r"/>
            <a:r>
              <a:rPr lang="nl-NL" dirty="0" smtClean="0">
                <a:solidFill>
                  <a:srgbClr val="FF0000"/>
                </a:solidFill>
              </a:rPr>
              <a:t>Jezus valt voor de tweede maal</a:t>
            </a:r>
          </a:p>
          <a:p>
            <a:pPr algn="r"/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929058" y="785794"/>
            <a:ext cx="4857784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smtClean="0">
                <a:solidFill>
                  <a:srgbClr val="CC00CC"/>
                </a:solidFill>
              </a:rPr>
              <a:t>De Heer heeft neergezien van zijn heilige hoogte, zich vanuit de hemel naar de aarde neergebogen.</a:t>
            </a:r>
            <a:endParaRPr lang="nl-NL" dirty="0" smtClean="0">
              <a:solidFill>
                <a:srgbClr val="CC00CC"/>
              </a:solidFill>
            </a:endParaRPr>
          </a:p>
          <a:p>
            <a:r>
              <a:rPr lang="nl-NL" sz="1400" b="1" dirty="0" smtClean="0"/>
              <a:t>Psalm 102,20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4572000" y="2143116"/>
            <a:ext cx="3000396" cy="21431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FF0000"/>
                </a:solidFill>
              </a:rPr>
              <a:t>Troosten -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'vrouwen, huil toch niet,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wees sterk,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zie wat nog niet is,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maar komen zal.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Weet, eens en voorgoed,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dat onze God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een God van levenden is.'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572000" y="4572008"/>
            <a:ext cx="3929090" cy="21431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FF0000"/>
                </a:solidFill>
              </a:rPr>
              <a:t>Lieve God,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troost mij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als ik geen licht meer zie,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als mijn wegen duister zijn,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als ik mij geen raad weet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met alles wat het leven van mij vraagt.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Troost mij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met uw warme liefde. Amen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Afbeelding 4" descr="RE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28963" cy="68580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l-NL" b="1" dirty="0" smtClean="0">
                <a:solidFill>
                  <a:srgbClr val="FF0000"/>
                </a:solidFill>
              </a:rPr>
              <a:t>Statie 8</a:t>
            </a:r>
            <a:endParaRPr lang="nl-NL" dirty="0" smtClean="0">
              <a:solidFill>
                <a:srgbClr val="FF0000"/>
              </a:solidFill>
            </a:endParaRPr>
          </a:p>
          <a:p>
            <a:pPr algn="r"/>
            <a:r>
              <a:rPr lang="nl-NL" b="1" dirty="0" smtClean="0">
                <a:solidFill>
                  <a:srgbClr val="FF0000"/>
                </a:solidFill>
              </a:rPr>
              <a:t>Jezus troost de wenende vrouwen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hema">
  <a:themeElements>
    <a:clrScheme name="Technisch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mogen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1384</Words>
  <Application>Microsoft Office PowerPoint</Application>
  <PresentationFormat>Diavoorstelling (4:3)</PresentationFormat>
  <Paragraphs>241</Paragraphs>
  <Slides>15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Borgers</dc:creator>
  <cp:lastModifiedBy>Borgers</cp:lastModifiedBy>
  <cp:revision>65</cp:revision>
  <dcterms:created xsi:type="dcterms:W3CDTF">2010-03-09T16:11:26Z</dcterms:created>
  <dcterms:modified xsi:type="dcterms:W3CDTF">2010-03-10T19:18:22Z</dcterms:modified>
</cp:coreProperties>
</file>